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3" r:id="rId2"/>
    <p:sldId id="305" r:id="rId3"/>
    <p:sldId id="271" r:id="rId4"/>
    <p:sldId id="304" r:id="rId5"/>
    <p:sldId id="260" r:id="rId6"/>
    <p:sldId id="269" r:id="rId7"/>
    <p:sldId id="301" r:id="rId8"/>
    <p:sldId id="303" r:id="rId9"/>
    <p:sldId id="302" r:id="rId10"/>
    <p:sldId id="264" r:id="rId11"/>
    <p:sldId id="270" r:id="rId12"/>
    <p:sldId id="274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24/02/2021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somos el grupo CLAP, conformado por …. Carlos </a:t>
            </a:r>
            <a:r>
              <a:rPr lang="es-ES" dirty="0" err="1"/>
              <a:t>Leon</a:t>
            </a:r>
            <a:r>
              <a:rPr lang="es-ES" dirty="0"/>
              <a:t> nos comento que una de las partes mas importantes es el nombre del grupo. Pues nuestro grupo y yo hemos decidido que por que no llamarlo </a:t>
            </a:r>
            <a:r>
              <a:rPr lang="es-ES" dirty="0" err="1"/>
              <a:t>Cleon</a:t>
            </a:r>
            <a:r>
              <a:rPr lang="es-ES" dirty="0"/>
              <a:t> </a:t>
            </a:r>
            <a:r>
              <a:rPr lang="es-ES" dirty="0" err="1"/>
              <a:t>Llamalo</a:t>
            </a:r>
            <a:r>
              <a:rPr lang="es-ES" dirty="0"/>
              <a:t> </a:t>
            </a:r>
            <a:r>
              <a:rPr lang="es-ES" dirty="0" err="1"/>
              <a:t>Angel</a:t>
            </a:r>
            <a:r>
              <a:rPr lang="es-ES" dirty="0"/>
              <a:t> Please, se entiende la referencia. </a:t>
            </a:r>
            <a:br>
              <a:rPr lang="es-ES" dirty="0"/>
            </a:br>
            <a:r>
              <a:rPr lang="es-ES" dirty="0"/>
              <a:t>Vengo a presentaros la idea de nuestro proyecto: Captain </a:t>
            </a:r>
            <a:r>
              <a:rPr lang="es-ES" dirty="0" err="1"/>
              <a:t>BrineTooth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somos el grupo CLAP, conformado por …. Carlos </a:t>
            </a:r>
            <a:r>
              <a:rPr lang="es-ES" dirty="0" err="1"/>
              <a:t>Leon</a:t>
            </a:r>
            <a:r>
              <a:rPr lang="es-ES" dirty="0"/>
              <a:t> nos comento que una de las partes mas importantes es el nombre del grupo. Pues nuestro grupo y yo hemos decidido que por que no llamarlo </a:t>
            </a:r>
            <a:r>
              <a:rPr lang="es-ES" dirty="0" err="1"/>
              <a:t>Cleon</a:t>
            </a:r>
            <a:r>
              <a:rPr lang="es-ES" dirty="0"/>
              <a:t> </a:t>
            </a:r>
            <a:r>
              <a:rPr lang="es-ES" dirty="0" err="1"/>
              <a:t>Llamalo</a:t>
            </a:r>
            <a:r>
              <a:rPr lang="es-ES" dirty="0"/>
              <a:t> </a:t>
            </a:r>
            <a:r>
              <a:rPr lang="es-ES" dirty="0" err="1"/>
              <a:t>Angel</a:t>
            </a:r>
            <a:r>
              <a:rPr lang="es-ES" dirty="0"/>
              <a:t> Please, se entiende la referencia. </a:t>
            </a:r>
            <a:br>
              <a:rPr lang="es-ES" dirty="0"/>
            </a:br>
            <a:r>
              <a:rPr lang="es-ES" dirty="0"/>
              <a:t>Vengo a presentaros la idea de nuestro proyecto: Captain </a:t>
            </a:r>
            <a:r>
              <a:rPr lang="es-ES" dirty="0" err="1"/>
              <a:t>BrineTooth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40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68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819648" y="1912729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185569" y="3559396"/>
            <a:ext cx="2006159" cy="200146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156719" y="1462593"/>
            <a:ext cx="2006159" cy="2001460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3580395" y="10668"/>
            <a:ext cx="2001460" cy="2006159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6282038" y="10668"/>
            <a:ext cx="2006159" cy="200146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9829942" y="860465"/>
            <a:ext cx="2001460" cy="2006159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9885219" y="3371455"/>
            <a:ext cx="2001460" cy="2006159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7430295" y="4828433"/>
            <a:ext cx="2001460" cy="2006159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106818" y="4795238"/>
            <a:ext cx="2001460" cy="2006159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2780991" y="4766618"/>
            <a:ext cx="2006159" cy="2001460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329047" y="-482925"/>
            <a:ext cx="278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9115368" y="-51075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7A709F0F-3E58-4FEB-B922-7DE8DC996A27}"/>
              </a:ext>
            </a:extLst>
          </p:cNvPr>
          <p:cNvSpPr txBox="1"/>
          <p:nvPr/>
        </p:nvSpPr>
        <p:spPr>
          <a:xfrm>
            <a:off x="4032868" y="1360603"/>
            <a:ext cx="278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F862CCA0-208E-4736-BA2F-5C025EA0E5A0}"/>
              </a:ext>
            </a:extLst>
          </p:cNvPr>
          <p:cNvSpPr/>
          <p:nvPr/>
        </p:nvSpPr>
        <p:spPr>
          <a:xfrm>
            <a:off x="0" y="0"/>
            <a:ext cx="5070764" cy="68580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642918-DC32-4512-BD3A-2EF6EF979218}"/>
              </a:ext>
            </a:extLst>
          </p:cNvPr>
          <p:cNvSpPr txBox="1"/>
          <p:nvPr/>
        </p:nvSpPr>
        <p:spPr>
          <a:xfrm>
            <a:off x="7552701" y="1601848"/>
            <a:ext cx="366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 del desarrollo del proyecto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reeform 45">
            <a:extLst>
              <a:ext uri="{FF2B5EF4-FFF2-40B4-BE49-F238E27FC236}">
                <a16:creationId xmlns:a16="http://schemas.microsoft.com/office/drawing/2014/main" id="{77D878EE-A1E8-4E5A-B23C-C71E9B28D125}"/>
              </a:ext>
            </a:extLst>
          </p:cNvPr>
          <p:cNvSpPr>
            <a:spLocks noEditPoints="1"/>
          </p:cNvSpPr>
          <p:nvPr/>
        </p:nvSpPr>
        <p:spPr bwMode="auto">
          <a:xfrm>
            <a:off x="7330977" y="1672681"/>
            <a:ext cx="185056" cy="18505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E5EEA-AF1E-4244-8F1D-E96683547FB2}"/>
              </a:ext>
            </a:extLst>
          </p:cNvPr>
          <p:cNvSpPr txBox="1"/>
          <p:nvPr/>
        </p:nvSpPr>
        <p:spPr>
          <a:xfrm>
            <a:off x="7552701" y="2105940"/>
            <a:ext cx="252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Control de Versiones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 45">
            <a:extLst>
              <a:ext uri="{FF2B5EF4-FFF2-40B4-BE49-F238E27FC236}">
                <a16:creationId xmlns:a16="http://schemas.microsoft.com/office/drawing/2014/main" id="{99D42434-1DE2-4C10-A2A6-347F3E563144}"/>
              </a:ext>
            </a:extLst>
          </p:cNvPr>
          <p:cNvSpPr>
            <a:spLocks noEditPoints="1"/>
          </p:cNvSpPr>
          <p:nvPr/>
        </p:nvSpPr>
        <p:spPr bwMode="auto">
          <a:xfrm>
            <a:off x="7330977" y="2176773"/>
            <a:ext cx="185056" cy="18505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A14B71-2D79-42A7-AB8B-DE1A2C5CD627}"/>
              </a:ext>
            </a:extLst>
          </p:cNvPr>
          <p:cNvSpPr txBox="1"/>
          <p:nvPr/>
        </p:nvSpPr>
        <p:spPr>
          <a:xfrm>
            <a:off x="7116946" y="-24065"/>
            <a:ext cx="39260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chemeClr val="bg1"/>
                </a:solidFill>
                <a:latin typeface="Boeticher Regular" pitchFamily="50" charset="0"/>
              </a:rPr>
              <a:t>workflow</a:t>
            </a:r>
            <a:endParaRPr lang="id-ID" sz="8000" b="1" dirty="0">
              <a:solidFill>
                <a:schemeClr val="accent1"/>
              </a:solidFill>
              <a:latin typeface="Boeticher Regular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343357-DEA8-4EB1-BEE0-4AE84730F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75" b="44203" l="8842" r="24329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6" t="9747" r="73735" b="51969"/>
          <a:stretch>
            <a:fillRect/>
          </a:stretch>
        </p:blipFill>
        <p:spPr>
          <a:xfrm>
            <a:off x="841951" y="668448"/>
            <a:ext cx="2360232" cy="2625502"/>
          </a:xfrm>
          <a:custGeom>
            <a:avLst/>
            <a:gdLst>
              <a:gd name="connsiteX0" fmla="*/ 1890898 w 2360232"/>
              <a:gd name="connsiteY0" fmla="*/ 2496266 h 2625502"/>
              <a:gd name="connsiteX1" fmla="*/ 1955516 w 2360232"/>
              <a:gd name="connsiteY1" fmla="*/ 2560884 h 2625502"/>
              <a:gd name="connsiteX2" fmla="*/ 1890898 w 2360232"/>
              <a:gd name="connsiteY2" fmla="*/ 2625502 h 2625502"/>
              <a:gd name="connsiteX3" fmla="*/ 1826280 w 2360232"/>
              <a:gd name="connsiteY3" fmla="*/ 2560884 h 2625502"/>
              <a:gd name="connsiteX4" fmla="*/ 1890898 w 2360232"/>
              <a:gd name="connsiteY4" fmla="*/ 2496266 h 2625502"/>
              <a:gd name="connsiteX5" fmla="*/ 68010 w 2360232"/>
              <a:gd name="connsiteY5" fmla="*/ 2251400 h 2625502"/>
              <a:gd name="connsiteX6" fmla="*/ 132628 w 2360232"/>
              <a:gd name="connsiteY6" fmla="*/ 2316018 h 2625502"/>
              <a:gd name="connsiteX7" fmla="*/ 68010 w 2360232"/>
              <a:gd name="connsiteY7" fmla="*/ 2380637 h 2625502"/>
              <a:gd name="connsiteX8" fmla="*/ 3392 w 2360232"/>
              <a:gd name="connsiteY8" fmla="*/ 2316018 h 2625502"/>
              <a:gd name="connsiteX9" fmla="*/ 68010 w 2360232"/>
              <a:gd name="connsiteY9" fmla="*/ 2251400 h 2625502"/>
              <a:gd name="connsiteX10" fmla="*/ 357087 w 2360232"/>
              <a:gd name="connsiteY10" fmla="*/ 425112 h 2625502"/>
              <a:gd name="connsiteX11" fmla="*/ 421706 w 2360232"/>
              <a:gd name="connsiteY11" fmla="*/ 489731 h 2625502"/>
              <a:gd name="connsiteX12" fmla="*/ 357087 w 2360232"/>
              <a:gd name="connsiteY12" fmla="*/ 554349 h 2625502"/>
              <a:gd name="connsiteX13" fmla="*/ 292469 w 2360232"/>
              <a:gd name="connsiteY13" fmla="*/ 489731 h 2625502"/>
              <a:gd name="connsiteX14" fmla="*/ 357087 w 2360232"/>
              <a:gd name="connsiteY14" fmla="*/ 425112 h 2625502"/>
              <a:gd name="connsiteX15" fmla="*/ 806009 w 2360232"/>
              <a:gd name="connsiteY15" fmla="*/ 44212 h 2625502"/>
              <a:gd name="connsiteX16" fmla="*/ 945447 w 2360232"/>
              <a:gd name="connsiteY16" fmla="*/ 183650 h 2625502"/>
              <a:gd name="connsiteX17" fmla="*/ 806009 w 2360232"/>
              <a:gd name="connsiteY17" fmla="*/ 323088 h 2625502"/>
              <a:gd name="connsiteX18" fmla="*/ 666571 w 2360232"/>
              <a:gd name="connsiteY18" fmla="*/ 183650 h 2625502"/>
              <a:gd name="connsiteX19" fmla="*/ 806009 w 2360232"/>
              <a:gd name="connsiteY19" fmla="*/ 44212 h 2625502"/>
              <a:gd name="connsiteX20" fmla="*/ 1805884 w 2360232"/>
              <a:gd name="connsiteY20" fmla="*/ 0 h 2625502"/>
              <a:gd name="connsiteX21" fmla="*/ 2360232 w 2360232"/>
              <a:gd name="connsiteY21" fmla="*/ 554348 h 2625502"/>
              <a:gd name="connsiteX22" fmla="*/ 2070119 w 2360232"/>
              <a:gd name="connsiteY22" fmla="*/ 1041790 h 2625502"/>
              <a:gd name="connsiteX23" fmla="*/ 2030433 w 2360232"/>
              <a:gd name="connsiteY23" fmla="*/ 1060907 h 2625502"/>
              <a:gd name="connsiteX24" fmla="*/ 2064921 w 2360232"/>
              <a:gd name="connsiteY24" fmla="*/ 1132498 h 2625502"/>
              <a:gd name="connsiteX25" fmla="*/ 2149375 w 2360232"/>
              <a:gd name="connsiteY25" fmla="*/ 1550815 h 2625502"/>
              <a:gd name="connsiteX26" fmla="*/ 1074687 w 2360232"/>
              <a:gd name="connsiteY26" fmla="*/ 2625502 h 2625502"/>
              <a:gd name="connsiteX27" fmla="*/ 0 w 2360232"/>
              <a:gd name="connsiteY27" fmla="*/ 1550815 h 2625502"/>
              <a:gd name="connsiteX28" fmla="*/ 1074687 w 2360232"/>
              <a:gd name="connsiteY28" fmla="*/ 476128 h 2625502"/>
              <a:gd name="connsiteX29" fmla="*/ 1184568 w 2360232"/>
              <a:gd name="connsiteY29" fmla="*/ 481676 h 2625502"/>
              <a:gd name="connsiteX30" fmla="*/ 1255193 w 2360232"/>
              <a:gd name="connsiteY30" fmla="*/ 492454 h 2625502"/>
              <a:gd name="connsiteX31" fmla="*/ 1262797 w 2360232"/>
              <a:gd name="connsiteY31" fmla="*/ 442627 h 2625502"/>
              <a:gd name="connsiteX32" fmla="*/ 1805884 w 2360232"/>
              <a:gd name="connsiteY32" fmla="*/ 0 h 26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60232" h="2625502">
                <a:moveTo>
                  <a:pt x="1890898" y="2496266"/>
                </a:moveTo>
                <a:cubicBezTo>
                  <a:pt x="1926586" y="2496266"/>
                  <a:pt x="1955516" y="2525196"/>
                  <a:pt x="1955516" y="2560884"/>
                </a:cubicBezTo>
                <a:cubicBezTo>
                  <a:pt x="1955516" y="2596572"/>
                  <a:pt x="1926586" y="2625502"/>
                  <a:pt x="1890898" y="2625502"/>
                </a:cubicBezTo>
                <a:cubicBezTo>
                  <a:pt x="1855210" y="2625502"/>
                  <a:pt x="1826280" y="2596572"/>
                  <a:pt x="1826280" y="2560884"/>
                </a:cubicBezTo>
                <a:cubicBezTo>
                  <a:pt x="1826280" y="2525196"/>
                  <a:pt x="1855210" y="2496266"/>
                  <a:pt x="1890898" y="2496266"/>
                </a:cubicBezTo>
                <a:close/>
                <a:moveTo>
                  <a:pt x="68010" y="2251400"/>
                </a:moveTo>
                <a:cubicBezTo>
                  <a:pt x="103698" y="2251400"/>
                  <a:pt x="132628" y="2280331"/>
                  <a:pt x="132628" y="2316018"/>
                </a:cubicBezTo>
                <a:cubicBezTo>
                  <a:pt x="132628" y="2351706"/>
                  <a:pt x="103698" y="2380637"/>
                  <a:pt x="68010" y="2380637"/>
                </a:cubicBezTo>
                <a:cubicBezTo>
                  <a:pt x="32322" y="2380637"/>
                  <a:pt x="3392" y="2351706"/>
                  <a:pt x="3392" y="2316018"/>
                </a:cubicBezTo>
                <a:cubicBezTo>
                  <a:pt x="3392" y="2280331"/>
                  <a:pt x="32322" y="2251400"/>
                  <a:pt x="68010" y="2251400"/>
                </a:cubicBezTo>
                <a:close/>
                <a:moveTo>
                  <a:pt x="357087" y="425112"/>
                </a:moveTo>
                <a:cubicBezTo>
                  <a:pt x="392775" y="425112"/>
                  <a:pt x="421706" y="454043"/>
                  <a:pt x="421706" y="489731"/>
                </a:cubicBezTo>
                <a:cubicBezTo>
                  <a:pt x="421706" y="525418"/>
                  <a:pt x="392775" y="554349"/>
                  <a:pt x="357087" y="554349"/>
                </a:cubicBezTo>
                <a:cubicBezTo>
                  <a:pt x="321400" y="554349"/>
                  <a:pt x="292469" y="525418"/>
                  <a:pt x="292469" y="489731"/>
                </a:cubicBezTo>
                <a:cubicBezTo>
                  <a:pt x="292469" y="454043"/>
                  <a:pt x="321400" y="425112"/>
                  <a:pt x="357087" y="425112"/>
                </a:cubicBezTo>
                <a:close/>
                <a:moveTo>
                  <a:pt x="806009" y="44212"/>
                </a:moveTo>
                <a:cubicBezTo>
                  <a:pt x="883018" y="44212"/>
                  <a:pt x="945447" y="106641"/>
                  <a:pt x="945447" y="183650"/>
                </a:cubicBezTo>
                <a:cubicBezTo>
                  <a:pt x="945447" y="260659"/>
                  <a:pt x="883018" y="323088"/>
                  <a:pt x="806009" y="323088"/>
                </a:cubicBezTo>
                <a:cubicBezTo>
                  <a:pt x="729000" y="323088"/>
                  <a:pt x="666571" y="260659"/>
                  <a:pt x="666571" y="183650"/>
                </a:cubicBezTo>
                <a:cubicBezTo>
                  <a:pt x="666571" y="106641"/>
                  <a:pt x="729000" y="44212"/>
                  <a:pt x="806009" y="44212"/>
                </a:cubicBezTo>
                <a:close/>
                <a:moveTo>
                  <a:pt x="1805884" y="0"/>
                </a:moveTo>
                <a:cubicBezTo>
                  <a:pt x="2112042" y="0"/>
                  <a:pt x="2360232" y="248190"/>
                  <a:pt x="2360232" y="554348"/>
                </a:cubicBezTo>
                <a:cubicBezTo>
                  <a:pt x="2360232" y="764832"/>
                  <a:pt x="2242923" y="947917"/>
                  <a:pt x="2070119" y="1041790"/>
                </a:cubicBezTo>
                <a:lnTo>
                  <a:pt x="2030433" y="1060907"/>
                </a:lnTo>
                <a:lnTo>
                  <a:pt x="2064921" y="1132498"/>
                </a:lnTo>
                <a:cubicBezTo>
                  <a:pt x="2119303" y="1261072"/>
                  <a:pt x="2149375" y="1402432"/>
                  <a:pt x="2149375" y="1550815"/>
                </a:cubicBezTo>
                <a:cubicBezTo>
                  <a:pt x="2149375" y="2144348"/>
                  <a:pt x="1668221" y="2625502"/>
                  <a:pt x="1074687" y="2625502"/>
                </a:cubicBezTo>
                <a:cubicBezTo>
                  <a:pt x="481154" y="2625502"/>
                  <a:pt x="0" y="2144348"/>
                  <a:pt x="0" y="1550815"/>
                </a:cubicBezTo>
                <a:cubicBezTo>
                  <a:pt x="0" y="957282"/>
                  <a:pt x="481154" y="476128"/>
                  <a:pt x="1074687" y="476128"/>
                </a:cubicBezTo>
                <a:cubicBezTo>
                  <a:pt x="1111783" y="476128"/>
                  <a:pt x="1148440" y="478007"/>
                  <a:pt x="1184568" y="481676"/>
                </a:cubicBezTo>
                <a:lnTo>
                  <a:pt x="1255193" y="492454"/>
                </a:lnTo>
                <a:lnTo>
                  <a:pt x="1262797" y="442627"/>
                </a:lnTo>
                <a:cubicBezTo>
                  <a:pt x="1314488" y="190021"/>
                  <a:pt x="1537995" y="0"/>
                  <a:pt x="1805884" y="0"/>
                </a:cubicBez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9B96C1-3D4D-41B2-B771-474CCEFC1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r="2616"/>
          <a:stretch/>
        </p:blipFill>
        <p:spPr>
          <a:xfrm>
            <a:off x="3298982" y="803498"/>
            <a:ext cx="2360232" cy="2625502"/>
          </a:xfrm>
          <a:custGeom>
            <a:avLst/>
            <a:gdLst>
              <a:gd name="connsiteX0" fmla="*/ 806009 w 2360232"/>
              <a:gd name="connsiteY0" fmla="*/ 2302414 h 2625502"/>
              <a:gd name="connsiteX1" fmla="*/ 945447 w 2360232"/>
              <a:gd name="connsiteY1" fmla="*/ 2441852 h 2625502"/>
              <a:gd name="connsiteX2" fmla="*/ 806009 w 2360232"/>
              <a:gd name="connsiteY2" fmla="*/ 2581290 h 2625502"/>
              <a:gd name="connsiteX3" fmla="*/ 666572 w 2360232"/>
              <a:gd name="connsiteY3" fmla="*/ 2441852 h 2625502"/>
              <a:gd name="connsiteX4" fmla="*/ 806009 w 2360232"/>
              <a:gd name="connsiteY4" fmla="*/ 2302414 h 2625502"/>
              <a:gd name="connsiteX5" fmla="*/ 357087 w 2360232"/>
              <a:gd name="connsiteY5" fmla="*/ 2071153 h 2625502"/>
              <a:gd name="connsiteX6" fmla="*/ 421705 w 2360232"/>
              <a:gd name="connsiteY6" fmla="*/ 2135771 h 2625502"/>
              <a:gd name="connsiteX7" fmla="*/ 357087 w 2360232"/>
              <a:gd name="connsiteY7" fmla="*/ 2200390 h 2625502"/>
              <a:gd name="connsiteX8" fmla="*/ 292469 w 2360232"/>
              <a:gd name="connsiteY8" fmla="*/ 2135771 h 2625502"/>
              <a:gd name="connsiteX9" fmla="*/ 357087 w 2360232"/>
              <a:gd name="connsiteY9" fmla="*/ 2071153 h 2625502"/>
              <a:gd name="connsiteX10" fmla="*/ 68010 w 2360232"/>
              <a:gd name="connsiteY10" fmla="*/ 244866 h 2625502"/>
              <a:gd name="connsiteX11" fmla="*/ 132628 w 2360232"/>
              <a:gd name="connsiteY11" fmla="*/ 309484 h 2625502"/>
              <a:gd name="connsiteX12" fmla="*/ 68010 w 2360232"/>
              <a:gd name="connsiteY12" fmla="*/ 374102 h 2625502"/>
              <a:gd name="connsiteX13" fmla="*/ 3391 w 2360232"/>
              <a:gd name="connsiteY13" fmla="*/ 309484 h 2625502"/>
              <a:gd name="connsiteX14" fmla="*/ 68010 w 2360232"/>
              <a:gd name="connsiteY14" fmla="*/ 244866 h 2625502"/>
              <a:gd name="connsiteX15" fmla="*/ 1074687 w 2360232"/>
              <a:gd name="connsiteY15" fmla="*/ 1 h 2625502"/>
              <a:gd name="connsiteX16" fmla="*/ 2149375 w 2360232"/>
              <a:gd name="connsiteY16" fmla="*/ 1074687 h 2625502"/>
              <a:gd name="connsiteX17" fmla="*/ 2064921 w 2360232"/>
              <a:gd name="connsiteY17" fmla="*/ 1493004 h 2625502"/>
              <a:gd name="connsiteX18" fmla="*/ 2030434 w 2360232"/>
              <a:gd name="connsiteY18" fmla="*/ 1564595 h 2625502"/>
              <a:gd name="connsiteX19" fmla="*/ 2070119 w 2360232"/>
              <a:gd name="connsiteY19" fmla="*/ 1583712 h 2625502"/>
              <a:gd name="connsiteX20" fmla="*/ 2360232 w 2360232"/>
              <a:gd name="connsiteY20" fmla="*/ 2071154 h 2625502"/>
              <a:gd name="connsiteX21" fmla="*/ 1805884 w 2360232"/>
              <a:gd name="connsiteY21" fmla="*/ 2625502 h 2625502"/>
              <a:gd name="connsiteX22" fmla="*/ 1262797 w 2360232"/>
              <a:gd name="connsiteY22" fmla="*/ 2182875 h 2625502"/>
              <a:gd name="connsiteX23" fmla="*/ 1255193 w 2360232"/>
              <a:gd name="connsiteY23" fmla="*/ 2133048 h 2625502"/>
              <a:gd name="connsiteX24" fmla="*/ 1184568 w 2360232"/>
              <a:gd name="connsiteY24" fmla="*/ 2143826 h 2625502"/>
              <a:gd name="connsiteX25" fmla="*/ 1074687 w 2360232"/>
              <a:gd name="connsiteY25" fmla="*/ 2149374 h 2625502"/>
              <a:gd name="connsiteX26" fmla="*/ 0 w 2360232"/>
              <a:gd name="connsiteY26" fmla="*/ 1074687 h 2625502"/>
              <a:gd name="connsiteX27" fmla="*/ 1074687 w 2360232"/>
              <a:gd name="connsiteY27" fmla="*/ 1 h 2625502"/>
              <a:gd name="connsiteX28" fmla="*/ 1890898 w 2360232"/>
              <a:gd name="connsiteY28" fmla="*/ 0 h 2625502"/>
              <a:gd name="connsiteX29" fmla="*/ 1955516 w 2360232"/>
              <a:gd name="connsiteY29" fmla="*/ 64618 h 2625502"/>
              <a:gd name="connsiteX30" fmla="*/ 1890898 w 2360232"/>
              <a:gd name="connsiteY30" fmla="*/ 129236 h 2625502"/>
              <a:gd name="connsiteX31" fmla="*/ 1826281 w 2360232"/>
              <a:gd name="connsiteY31" fmla="*/ 64618 h 2625502"/>
              <a:gd name="connsiteX32" fmla="*/ 1890898 w 2360232"/>
              <a:gd name="connsiteY32" fmla="*/ 0 h 26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60232" h="2625502">
                <a:moveTo>
                  <a:pt x="806009" y="2302414"/>
                </a:moveTo>
                <a:cubicBezTo>
                  <a:pt x="883019" y="2302414"/>
                  <a:pt x="945447" y="2364843"/>
                  <a:pt x="945447" y="2441852"/>
                </a:cubicBezTo>
                <a:cubicBezTo>
                  <a:pt x="945447" y="2518861"/>
                  <a:pt x="883019" y="2581290"/>
                  <a:pt x="806009" y="2581290"/>
                </a:cubicBezTo>
                <a:cubicBezTo>
                  <a:pt x="729000" y="2581290"/>
                  <a:pt x="666572" y="2518861"/>
                  <a:pt x="666572" y="2441852"/>
                </a:cubicBezTo>
                <a:cubicBezTo>
                  <a:pt x="666572" y="2364843"/>
                  <a:pt x="729000" y="2302414"/>
                  <a:pt x="806009" y="2302414"/>
                </a:cubicBezTo>
                <a:close/>
                <a:moveTo>
                  <a:pt x="357087" y="2071153"/>
                </a:moveTo>
                <a:cubicBezTo>
                  <a:pt x="392775" y="2071153"/>
                  <a:pt x="421705" y="2100084"/>
                  <a:pt x="421705" y="2135771"/>
                </a:cubicBezTo>
                <a:cubicBezTo>
                  <a:pt x="421705" y="2171459"/>
                  <a:pt x="392775" y="2200390"/>
                  <a:pt x="357087" y="2200390"/>
                </a:cubicBezTo>
                <a:cubicBezTo>
                  <a:pt x="321399" y="2200390"/>
                  <a:pt x="292469" y="2171459"/>
                  <a:pt x="292469" y="2135771"/>
                </a:cubicBezTo>
                <a:cubicBezTo>
                  <a:pt x="292469" y="2100084"/>
                  <a:pt x="321399" y="2071153"/>
                  <a:pt x="357087" y="2071153"/>
                </a:cubicBezTo>
                <a:close/>
                <a:moveTo>
                  <a:pt x="68010" y="244866"/>
                </a:moveTo>
                <a:cubicBezTo>
                  <a:pt x="103697" y="244866"/>
                  <a:pt x="132628" y="273797"/>
                  <a:pt x="132628" y="309484"/>
                </a:cubicBezTo>
                <a:cubicBezTo>
                  <a:pt x="132628" y="345172"/>
                  <a:pt x="103697" y="374102"/>
                  <a:pt x="68010" y="374102"/>
                </a:cubicBezTo>
                <a:cubicBezTo>
                  <a:pt x="32322" y="374102"/>
                  <a:pt x="3391" y="345172"/>
                  <a:pt x="3391" y="309484"/>
                </a:cubicBezTo>
                <a:cubicBezTo>
                  <a:pt x="3391" y="273797"/>
                  <a:pt x="32322" y="244866"/>
                  <a:pt x="68010" y="244866"/>
                </a:cubicBezTo>
                <a:close/>
                <a:moveTo>
                  <a:pt x="1074687" y="1"/>
                </a:moveTo>
                <a:cubicBezTo>
                  <a:pt x="1668221" y="1"/>
                  <a:pt x="2149375" y="481154"/>
                  <a:pt x="2149375" y="1074687"/>
                </a:cubicBezTo>
                <a:cubicBezTo>
                  <a:pt x="2149375" y="1223070"/>
                  <a:pt x="2119304" y="1364430"/>
                  <a:pt x="2064921" y="1493004"/>
                </a:cubicBezTo>
                <a:lnTo>
                  <a:pt x="2030434" y="1564595"/>
                </a:lnTo>
                <a:lnTo>
                  <a:pt x="2070119" y="1583712"/>
                </a:lnTo>
                <a:cubicBezTo>
                  <a:pt x="2242924" y="1677585"/>
                  <a:pt x="2360232" y="1860670"/>
                  <a:pt x="2360232" y="2071154"/>
                </a:cubicBezTo>
                <a:cubicBezTo>
                  <a:pt x="2360232" y="2377312"/>
                  <a:pt x="2112043" y="2625502"/>
                  <a:pt x="1805884" y="2625502"/>
                </a:cubicBezTo>
                <a:cubicBezTo>
                  <a:pt x="1537995" y="2625502"/>
                  <a:pt x="1314488" y="2435481"/>
                  <a:pt x="1262797" y="2182875"/>
                </a:cubicBezTo>
                <a:lnTo>
                  <a:pt x="1255193" y="2133048"/>
                </a:lnTo>
                <a:lnTo>
                  <a:pt x="1184568" y="2143826"/>
                </a:lnTo>
                <a:cubicBezTo>
                  <a:pt x="1148440" y="2147495"/>
                  <a:pt x="1111783" y="2149374"/>
                  <a:pt x="1074687" y="2149374"/>
                </a:cubicBezTo>
                <a:cubicBezTo>
                  <a:pt x="481154" y="2149374"/>
                  <a:pt x="0" y="1668221"/>
                  <a:pt x="0" y="1074687"/>
                </a:cubicBezTo>
                <a:cubicBezTo>
                  <a:pt x="0" y="481154"/>
                  <a:pt x="481154" y="1"/>
                  <a:pt x="1074687" y="1"/>
                </a:cubicBezTo>
                <a:close/>
                <a:moveTo>
                  <a:pt x="1890898" y="0"/>
                </a:moveTo>
                <a:cubicBezTo>
                  <a:pt x="1926586" y="0"/>
                  <a:pt x="1955516" y="28930"/>
                  <a:pt x="1955516" y="64618"/>
                </a:cubicBezTo>
                <a:cubicBezTo>
                  <a:pt x="1955516" y="100306"/>
                  <a:pt x="1926586" y="129236"/>
                  <a:pt x="1890898" y="129236"/>
                </a:cubicBezTo>
                <a:cubicBezTo>
                  <a:pt x="1855210" y="129236"/>
                  <a:pt x="1826281" y="100306"/>
                  <a:pt x="1826281" y="64618"/>
                </a:cubicBezTo>
                <a:cubicBezTo>
                  <a:pt x="1826281" y="28930"/>
                  <a:pt x="1855210" y="0"/>
                  <a:pt x="1890898" y="0"/>
                </a:cubicBez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39D998-4117-4D17-A757-3702AAA4D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6"/>
          <a:stretch/>
        </p:blipFill>
        <p:spPr>
          <a:xfrm>
            <a:off x="1158701" y="1484404"/>
            <a:ext cx="1532772" cy="14897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87DCB6-4FC7-4F08-933C-411480C9D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73" y="1316529"/>
            <a:ext cx="1021944" cy="1077320"/>
          </a:xfrm>
          <a:prstGeom prst="rect">
            <a:avLst/>
          </a:prstGeom>
        </p:spPr>
      </p:pic>
      <p:pic>
        <p:nvPicPr>
          <p:cNvPr id="40" name="Picture 21">
            <a:extLst>
              <a:ext uri="{FF2B5EF4-FFF2-40B4-BE49-F238E27FC236}">
                <a16:creationId xmlns:a16="http://schemas.microsoft.com/office/drawing/2014/main" id="{91CC7A57-3452-44B1-9296-688B80EAA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r="2616"/>
          <a:stretch/>
        </p:blipFill>
        <p:spPr>
          <a:xfrm rot="10800000">
            <a:off x="3391751" y="3482350"/>
            <a:ext cx="2360232" cy="2625502"/>
          </a:xfrm>
          <a:custGeom>
            <a:avLst/>
            <a:gdLst>
              <a:gd name="connsiteX0" fmla="*/ 806009 w 2360232"/>
              <a:gd name="connsiteY0" fmla="*/ 2302414 h 2625502"/>
              <a:gd name="connsiteX1" fmla="*/ 945447 w 2360232"/>
              <a:gd name="connsiteY1" fmla="*/ 2441852 h 2625502"/>
              <a:gd name="connsiteX2" fmla="*/ 806009 w 2360232"/>
              <a:gd name="connsiteY2" fmla="*/ 2581290 h 2625502"/>
              <a:gd name="connsiteX3" fmla="*/ 666572 w 2360232"/>
              <a:gd name="connsiteY3" fmla="*/ 2441852 h 2625502"/>
              <a:gd name="connsiteX4" fmla="*/ 806009 w 2360232"/>
              <a:gd name="connsiteY4" fmla="*/ 2302414 h 2625502"/>
              <a:gd name="connsiteX5" fmla="*/ 357087 w 2360232"/>
              <a:gd name="connsiteY5" fmla="*/ 2071153 h 2625502"/>
              <a:gd name="connsiteX6" fmla="*/ 421705 w 2360232"/>
              <a:gd name="connsiteY6" fmla="*/ 2135771 h 2625502"/>
              <a:gd name="connsiteX7" fmla="*/ 357087 w 2360232"/>
              <a:gd name="connsiteY7" fmla="*/ 2200390 h 2625502"/>
              <a:gd name="connsiteX8" fmla="*/ 292469 w 2360232"/>
              <a:gd name="connsiteY8" fmla="*/ 2135771 h 2625502"/>
              <a:gd name="connsiteX9" fmla="*/ 357087 w 2360232"/>
              <a:gd name="connsiteY9" fmla="*/ 2071153 h 2625502"/>
              <a:gd name="connsiteX10" fmla="*/ 68010 w 2360232"/>
              <a:gd name="connsiteY10" fmla="*/ 244866 h 2625502"/>
              <a:gd name="connsiteX11" fmla="*/ 132628 w 2360232"/>
              <a:gd name="connsiteY11" fmla="*/ 309484 h 2625502"/>
              <a:gd name="connsiteX12" fmla="*/ 68010 w 2360232"/>
              <a:gd name="connsiteY12" fmla="*/ 374102 h 2625502"/>
              <a:gd name="connsiteX13" fmla="*/ 3391 w 2360232"/>
              <a:gd name="connsiteY13" fmla="*/ 309484 h 2625502"/>
              <a:gd name="connsiteX14" fmla="*/ 68010 w 2360232"/>
              <a:gd name="connsiteY14" fmla="*/ 244866 h 2625502"/>
              <a:gd name="connsiteX15" fmla="*/ 1074687 w 2360232"/>
              <a:gd name="connsiteY15" fmla="*/ 1 h 2625502"/>
              <a:gd name="connsiteX16" fmla="*/ 2149375 w 2360232"/>
              <a:gd name="connsiteY16" fmla="*/ 1074687 h 2625502"/>
              <a:gd name="connsiteX17" fmla="*/ 2064921 w 2360232"/>
              <a:gd name="connsiteY17" fmla="*/ 1493004 h 2625502"/>
              <a:gd name="connsiteX18" fmla="*/ 2030434 w 2360232"/>
              <a:gd name="connsiteY18" fmla="*/ 1564595 h 2625502"/>
              <a:gd name="connsiteX19" fmla="*/ 2070119 w 2360232"/>
              <a:gd name="connsiteY19" fmla="*/ 1583712 h 2625502"/>
              <a:gd name="connsiteX20" fmla="*/ 2360232 w 2360232"/>
              <a:gd name="connsiteY20" fmla="*/ 2071154 h 2625502"/>
              <a:gd name="connsiteX21" fmla="*/ 1805884 w 2360232"/>
              <a:gd name="connsiteY21" fmla="*/ 2625502 h 2625502"/>
              <a:gd name="connsiteX22" fmla="*/ 1262797 w 2360232"/>
              <a:gd name="connsiteY22" fmla="*/ 2182875 h 2625502"/>
              <a:gd name="connsiteX23" fmla="*/ 1255193 w 2360232"/>
              <a:gd name="connsiteY23" fmla="*/ 2133048 h 2625502"/>
              <a:gd name="connsiteX24" fmla="*/ 1184568 w 2360232"/>
              <a:gd name="connsiteY24" fmla="*/ 2143826 h 2625502"/>
              <a:gd name="connsiteX25" fmla="*/ 1074687 w 2360232"/>
              <a:gd name="connsiteY25" fmla="*/ 2149374 h 2625502"/>
              <a:gd name="connsiteX26" fmla="*/ 0 w 2360232"/>
              <a:gd name="connsiteY26" fmla="*/ 1074687 h 2625502"/>
              <a:gd name="connsiteX27" fmla="*/ 1074687 w 2360232"/>
              <a:gd name="connsiteY27" fmla="*/ 1 h 2625502"/>
              <a:gd name="connsiteX28" fmla="*/ 1890898 w 2360232"/>
              <a:gd name="connsiteY28" fmla="*/ 0 h 2625502"/>
              <a:gd name="connsiteX29" fmla="*/ 1955516 w 2360232"/>
              <a:gd name="connsiteY29" fmla="*/ 64618 h 2625502"/>
              <a:gd name="connsiteX30" fmla="*/ 1890898 w 2360232"/>
              <a:gd name="connsiteY30" fmla="*/ 129236 h 2625502"/>
              <a:gd name="connsiteX31" fmla="*/ 1826281 w 2360232"/>
              <a:gd name="connsiteY31" fmla="*/ 64618 h 2625502"/>
              <a:gd name="connsiteX32" fmla="*/ 1890898 w 2360232"/>
              <a:gd name="connsiteY32" fmla="*/ 0 h 26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60232" h="2625502">
                <a:moveTo>
                  <a:pt x="806009" y="2302414"/>
                </a:moveTo>
                <a:cubicBezTo>
                  <a:pt x="883019" y="2302414"/>
                  <a:pt x="945447" y="2364843"/>
                  <a:pt x="945447" y="2441852"/>
                </a:cubicBezTo>
                <a:cubicBezTo>
                  <a:pt x="945447" y="2518861"/>
                  <a:pt x="883019" y="2581290"/>
                  <a:pt x="806009" y="2581290"/>
                </a:cubicBezTo>
                <a:cubicBezTo>
                  <a:pt x="729000" y="2581290"/>
                  <a:pt x="666572" y="2518861"/>
                  <a:pt x="666572" y="2441852"/>
                </a:cubicBezTo>
                <a:cubicBezTo>
                  <a:pt x="666572" y="2364843"/>
                  <a:pt x="729000" y="2302414"/>
                  <a:pt x="806009" y="2302414"/>
                </a:cubicBezTo>
                <a:close/>
                <a:moveTo>
                  <a:pt x="357087" y="2071153"/>
                </a:moveTo>
                <a:cubicBezTo>
                  <a:pt x="392775" y="2071153"/>
                  <a:pt x="421705" y="2100084"/>
                  <a:pt x="421705" y="2135771"/>
                </a:cubicBezTo>
                <a:cubicBezTo>
                  <a:pt x="421705" y="2171459"/>
                  <a:pt x="392775" y="2200390"/>
                  <a:pt x="357087" y="2200390"/>
                </a:cubicBezTo>
                <a:cubicBezTo>
                  <a:pt x="321399" y="2200390"/>
                  <a:pt x="292469" y="2171459"/>
                  <a:pt x="292469" y="2135771"/>
                </a:cubicBezTo>
                <a:cubicBezTo>
                  <a:pt x="292469" y="2100084"/>
                  <a:pt x="321399" y="2071153"/>
                  <a:pt x="357087" y="2071153"/>
                </a:cubicBezTo>
                <a:close/>
                <a:moveTo>
                  <a:pt x="68010" y="244866"/>
                </a:moveTo>
                <a:cubicBezTo>
                  <a:pt x="103697" y="244866"/>
                  <a:pt x="132628" y="273797"/>
                  <a:pt x="132628" y="309484"/>
                </a:cubicBezTo>
                <a:cubicBezTo>
                  <a:pt x="132628" y="345172"/>
                  <a:pt x="103697" y="374102"/>
                  <a:pt x="68010" y="374102"/>
                </a:cubicBezTo>
                <a:cubicBezTo>
                  <a:pt x="32322" y="374102"/>
                  <a:pt x="3391" y="345172"/>
                  <a:pt x="3391" y="309484"/>
                </a:cubicBezTo>
                <a:cubicBezTo>
                  <a:pt x="3391" y="273797"/>
                  <a:pt x="32322" y="244866"/>
                  <a:pt x="68010" y="244866"/>
                </a:cubicBezTo>
                <a:close/>
                <a:moveTo>
                  <a:pt x="1074687" y="1"/>
                </a:moveTo>
                <a:cubicBezTo>
                  <a:pt x="1668221" y="1"/>
                  <a:pt x="2149375" y="481154"/>
                  <a:pt x="2149375" y="1074687"/>
                </a:cubicBezTo>
                <a:cubicBezTo>
                  <a:pt x="2149375" y="1223070"/>
                  <a:pt x="2119304" y="1364430"/>
                  <a:pt x="2064921" y="1493004"/>
                </a:cubicBezTo>
                <a:lnTo>
                  <a:pt x="2030434" y="1564595"/>
                </a:lnTo>
                <a:lnTo>
                  <a:pt x="2070119" y="1583712"/>
                </a:lnTo>
                <a:cubicBezTo>
                  <a:pt x="2242924" y="1677585"/>
                  <a:pt x="2360232" y="1860670"/>
                  <a:pt x="2360232" y="2071154"/>
                </a:cubicBezTo>
                <a:cubicBezTo>
                  <a:pt x="2360232" y="2377312"/>
                  <a:pt x="2112043" y="2625502"/>
                  <a:pt x="1805884" y="2625502"/>
                </a:cubicBezTo>
                <a:cubicBezTo>
                  <a:pt x="1537995" y="2625502"/>
                  <a:pt x="1314488" y="2435481"/>
                  <a:pt x="1262797" y="2182875"/>
                </a:cubicBezTo>
                <a:lnTo>
                  <a:pt x="1255193" y="2133048"/>
                </a:lnTo>
                <a:lnTo>
                  <a:pt x="1184568" y="2143826"/>
                </a:lnTo>
                <a:cubicBezTo>
                  <a:pt x="1148440" y="2147495"/>
                  <a:pt x="1111783" y="2149374"/>
                  <a:pt x="1074687" y="2149374"/>
                </a:cubicBezTo>
                <a:cubicBezTo>
                  <a:pt x="481154" y="2149374"/>
                  <a:pt x="0" y="1668221"/>
                  <a:pt x="0" y="1074687"/>
                </a:cubicBezTo>
                <a:cubicBezTo>
                  <a:pt x="0" y="481154"/>
                  <a:pt x="481154" y="1"/>
                  <a:pt x="1074687" y="1"/>
                </a:cubicBezTo>
                <a:close/>
                <a:moveTo>
                  <a:pt x="1890898" y="0"/>
                </a:moveTo>
                <a:cubicBezTo>
                  <a:pt x="1926586" y="0"/>
                  <a:pt x="1955516" y="28930"/>
                  <a:pt x="1955516" y="64618"/>
                </a:cubicBezTo>
                <a:cubicBezTo>
                  <a:pt x="1955516" y="100306"/>
                  <a:pt x="1926586" y="129236"/>
                  <a:pt x="1890898" y="129236"/>
                </a:cubicBezTo>
                <a:cubicBezTo>
                  <a:pt x="1855210" y="129236"/>
                  <a:pt x="1826281" y="100306"/>
                  <a:pt x="1826281" y="64618"/>
                </a:cubicBezTo>
                <a:cubicBezTo>
                  <a:pt x="1826281" y="28930"/>
                  <a:pt x="1855210" y="0"/>
                  <a:pt x="1890898" y="0"/>
                </a:cubicBez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A99B71EB-8A41-4D8E-8D2E-79D808C4F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75" b="44203" l="8842" r="24329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6" t="9747" r="73735" b="51969"/>
          <a:stretch>
            <a:fillRect/>
          </a:stretch>
        </p:blipFill>
        <p:spPr>
          <a:xfrm rot="5400000" flipV="1">
            <a:off x="801771" y="3551621"/>
            <a:ext cx="2360232" cy="2625502"/>
          </a:xfrm>
          <a:custGeom>
            <a:avLst/>
            <a:gdLst>
              <a:gd name="connsiteX0" fmla="*/ 1890898 w 2360232"/>
              <a:gd name="connsiteY0" fmla="*/ 2496266 h 2625502"/>
              <a:gd name="connsiteX1" fmla="*/ 1955516 w 2360232"/>
              <a:gd name="connsiteY1" fmla="*/ 2560884 h 2625502"/>
              <a:gd name="connsiteX2" fmla="*/ 1890898 w 2360232"/>
              <a:gd name="connsiteY2" fmla="*/ 2625502 h 2625502"/>
              <a:gd name="connsiteX3" fmla="*/ 1826280 w 2360232"/>
              <a:gd name="connsiteY3" fmla="*/ 2560884 h 2625502"/>
              <a:gd name="connsiteX4" fmla="*/ 1890898 w 2360232"/>
              <a:gd name="connsiteY4" fmla="*/ 2496266 h 2625502"/>
              <a:gd name="connsiteX5" fmla="*/ 68010 w 2360232"/>
              <a:gd name="connsiteY5" fmla="*/ 2251400 h 2625502"/>
              <a:gd name="connsiteX6" fmla="*/ 132628 w 2360232"/>
              <a:gd name="connsiteY6" fmla="*/ 2316018 h 2625502"/>
              <a:gd name="connsiteX7" fmla="*/ 68010 w 2360232"/>
              <a:gd name="connsiteY7" fmla="*/ 2380637 h 2625502"/>
              <a:gd name="connsiteX8" fmla="*/ 3392 w 2360232"/>
              <a:gd name="connsiteY8" fmla="*/ 2316018 h 2625502"/>
              <a:gd name="connsiteX9" fmla="*/ 68010 w 2360232"/>
              <a:gd name="connsiteY9" fmla="*/ 2251400 h 2625502"/>
              <a:gd name="connsiteX10" fmla="*/ 357087 w 2360232"/>
              <a:gd name="connsiteY10" fmla="*/ 425112 h 2625502"/>
              <a:gd name="connsiteX11" fmla="*/ 421706 w 2360232"/>
              <a:gd name="connsiteY11" fmla="*/ 489731 h 2625502"/>
              <a:gd name="connsiteX12" fmla="*/ 357087 w 2360232"/>
              <a:gd name="connsiteY12" fmla="*/ 554349 h 2625502"/>
              <a:gd name="connsiteX13" fmla="*/ 292469 w 2360232"/>
              <a:gd name="connsiteY13" fmla="*/ 489731 h 2625502"/>
              <a:gd name="connsiteX14" fmla="*/ 357087 w 2360232"/>
              <a:gd name="connsiteY14" fmla="*/ 425112 h 2625502"/>
              <a:gd name="connsiteX15" fmla="*/ 806009 w 2360232"/>
              <a:gd name="connsiteY15" fmla="*/ 44212 h 2625502"/>
              <a:gd name="connsiteX16" fmla="*/ 945447 w 2360232"/>
              <a:gd name="connsiteY16" fmla="*/ 183650 h 2625502"/>
              <a:gd name="connsiteX17" fmla="*/ 806009 w 2360232"/>
              <a:gd name="connsiteY17" fmla="*/ 323088 h 2625502"/>
              <a:gd name="connsiteX18" fmla="*/ 666571 w 2360232"/>
              <a:gd name="connsiteY18" fmla="*/ 183650 h 2625502"/>
              <a:gd name="connsiteX19" fmla="*/ 806009 w 2360232"/>
              <a:gd name="connsiteY19" fmla="*/ 44212 h 2625502"/>
              <a:gd name="connsiteX20" fmla="*/ 1805884 w 2360232"/>
              <a:gd name="connsiteY20" fmla="*/ 0 h 2625502"/>
              <a:gd name="connsiteX21" fmla="*/ 2360232 w 2360232"/>
              <a:gd name="connsiteY21" fmla="*/ 554348 h 2625502"/>
              <a:gd name="connsiteX22" fmla="*/ 2070119 w 2360232"/>
              <a:gd name="connsiteY22" fmla="*/ 1041790 h 2625502"/>
              <a:gd name="connsiteX23" fmla="*/ 2030433 w 2360232"/>
              <a:gd name="connsiteY23" fmla="*/ 1060907 h 2625502"/>
              <a:gd name="connsiteX24" fmla="*/ 2064921 w 2360232"/>
              <a:gd name="connsiteY24" fmla="*/ 1132498 h 2625502"/>
              <a:gd name="connsiteX25" fmla="*/ 2149375 w 2360232"/>
              <a:gd name="connsiteY25" fmla="*/ 1550815 h 2625502"/>
              <a:gd name="connsiteX26" fmla="*/ 1074687 w 2360232"/>
              <a:gd name="connsiteY26" fmla="*/ 2625502 h 2625502"/>
              <a:gd name="connsiteX27" fmla="*/ 0 w 2360232"/>
              <a:gd name="connsiteY27" fmla="*/ 1550815 h 2625502"/>
              <a:gd name="connsiteX28" fmla="*/ 1074687 w 2360232"/>
              <a:gd name="connsiteY28" fmla="*/ 476128 h 2625502"/>
              <a:gd name="connsiteX29" fmla="*/ 1184568 w 2360232"/>
              <a:gd name="connsiteY29" fmla="*/ 481676 h 2625502"/>
              <a:gd name="connsiteX30" fmla="*/ 1255193 w 2360232"/>
              <a:gd name="connsiteY30" fmla="*/ 492454 h 2625502"/>
              <a:gd name="connsiteX31" fmla="*/ 1262797 w 2360232"/>
              <a:gd name="connsiteY31" fmla="*/ 442627 h 2625502"/>
              <a:gd name="connsiteX32" fmla="*/ 1805884 w 2360232"/>
              <a:gd name="connsiteY32" fmla="*/ 0 h 26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60232" h="2625502">
                <a:moveTo>
                  <a:pt x="1890898" y="2496266"/>
                </a:moveTo>
                <a:cubicBezTo>
                  <a:pt x="1926586" y="2496266"/>
                  <a:pt x="1955516" y="2525196"/>
                  <a:pt x="1955516" y="2560884"/>
                </a:cubicBezTo>
                <a:cubicBezTo>
                  <a:pt x="1955516" y="2596572"/>
                  <a:pt x="1926586" y="2625502"/>
                  <a:pt x="1890898" y="2625502"/>
                </a:cubicBezTo>
                <a:cubicBezTo>
                  <a:pt x="1855210" y="2625502"/>
                  <a:pt x="1826280" y="2596572"/>
                  <a:pt x="1826280" y="2560884"/>
                </a:cubicBezTo>
                <a:cubicBezTo>
                  <a:pt x="1826280" y="2525196"/>
                  <a:pt x="1855210" y="2496266"/>
                  <a:pt x="1890898" y="2496266"/>
                </a:cubicBezTo>
                <a:close/>
                <a:moveTo>
                  <a:pt x="68010" y="2251400"/>
                </a:moveTo>
                <a:cubicBezTo>
                  <a:pt x="103698" y="2251400"/>
                  <a:pt x="132628" y="2280331"/>
                  <a:pt x="132628" y="2316018"/>
                </a:cubicBezTo>
                <a:cubicBezTo>
                  <a:pt x="132628" y="2351706"/>
                  <a:pt x="103698" y="2380637"/>
                  <a:pt x="68010" y="2380637"/>
                </a:cubicBezTo>
                <a:cubicBezTo>
                  <a:pt x="32322" y="2380637"/>
                  <a:pt x="3392" y="2351706"/>
                  <a:pt x="3392" y="2316018"/>
                </a:cubicBezTo>
                <a:cubicBezTo>
                  <a:pt x="3392" y="2280331"/>
                  <a:pt x="32322" y="2251400"/>
                  <a:pt x="68010" y="2251400"/>
                </a:cubicBezTo>
                <a:close/>
                <a:moveTo>
                  <a:pt x="357087" y="425112"/>
                </a:moveTo>
                <a:cubicBezTo>
                  <a:pt x="392775" y="425112"/>
                  <a:pt x="421706" y="454043"/>
                  <a:pt x="421706" y="489731"/>
                </a:cubicBezTo>
                <a:cubicBezTo>
                  <a:pt x="421706" y="525418"/>
                  <a:pt x="392775" y="554349"/>
                  <a:pt x="357087" y="554349"/>
                </a:cubicBezTo>
                <a:cubicBezTo>
                  <a:pt x="321400" y="554349"/>
                  <a:pt x="292469" y="525418"/>
                  <a:pt x="292469" y="489731"/>
                </a:cubicBezTo>
                <a:cubicBezTo>
                  <a:pt x="292469" y="454043"/>
                  <a:pt x="321400" y="425112"/>
                  <a:pt x="357087" y="425112"/>
                </a:cubicBezTo>
                <a:close/>
                <a:moveTo>
                  <a:pt x="806009" y="44212"/>
                </a:moveTo>
                <a:cubicBezTo>
                  <a:pt x="883018" y="44212"/>
                  <a:pt x="945447" y="106641"/>
                  <a:pt x="945447" y="183650"/>
                </a:cubicBezTo>
                <a:cubicBezTo>
                  <a:pt x="945447" y="260659"/>
                  <a:pt x="883018" y="323088"/>
                  <a:pt x="806009" y="323088"/>
                </a:cubicBezTo>
                <a:cubicBezTo>
                  <a:pt x="729000" y="323088"/>
                  <a:pt x="666571" y="260659"/>
                  <a:pt x="666571" y="183650"/>
                </a:cubicBezTo>
                <a:cubicBezTo>
                  <a:pt x="666571" y="106641"/>
                  <a:pt x="729000" y="44212"/>
                  <a:pt x="806009" y="44212"/>
                </a:cubicBezTo>
                <a:close/>
                <a:moveTo>
                  <a:pt x="1805884" y="0"/>
                </a:moveTo>
                <a:cubicBezTo>
                  <a:pt x="2112042" y="0"/>
                  <a:pt x="2360232" y="248190"/>
                  <a:pt x="2360232" y="554348"/>
                </a:cubicBezTo>
                <a:cubicBezTo>
                  <a:pt x="2360232" y="764832"/>
                  <a:pt x="2242923" y="947917"/>
                  <a:pt x="2070119" y="1041790"/>
                </a:cubicBezTo>
                <a:lnTo>
                  <a:pt x="2030433" y="1060907"/>
                </a:lnTo>
                <a:lnTo>
                  <a:pt x="2064921" y="1132498"/>
                </a:lnTo>
                <a:cubicBezTo>
                  <a:pt x="2119303" y="1261072"/>
                  <a:pt x="2149375" y="1402432"/>
                  <a:pt x="2149375" y="1550815"/>
                </a:cubicBezTo>
                <a:cubicBezTo>
                  <a:pt x="2149375" y="2144348"/>
                  <a:pt x="1668221" y="2625502"/>
                  <a:pt x="1074687" y="2625502"/>
                </a:cubicBezTo>
                <a:cubicBezTo>
                  <a:pt x="481154" y="2625502"/>
                  <a:pt x="0" y="2144348"/>
                  <a:pt x="0" y="1550815"/>
                </a:cubicBezTo>
                <a:cubicBezTo>
                  <a:pt x="0" y="957282"/>
                  <a:pt x="481154" y="476128"/>
                  <a:pt x="1074687" y="476128"/>
                </a:cubicBezTo>
                <a:cubicBezTo>
                  <a:pt x="1111783" y="476128"/>
                  <a:pt x="1148440" y="478007"/>
                  <a:pt x="1184568" y="481676"/>
                </a:cubicBezTo>
                <a:lnTo>
                  <a:pt x="1255193" y="492454"/>
                </a:lnTo>
                <a:lnTo>
                  <a:pt x="1262797" y="442627"/>
                </a:lnTo>
                <a:cubicBezTo>
                  <a:pt x="1314488" y="190021"/>
                  <a:pt x="1537995" y="0"/>
                  <a:pt x="1805884" y="0"/>
                </a:cubicBez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5D09CB-2179-4CD7-9AF9-A23161898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96" y="3790065"/>
            <a:ext cx="1555008" cy="9718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6EB9A6-C737-402C-BB89-3BCCD4F0E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23" y="4834969"/>
            <a:ext cx="1415381" cy="63456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5016415-327C-4AC9-9588-482F469D5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91" y="4204990"/>
            <a:ext cx="1528046" cy="152804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97092DEE-BFEE-4C9B-9F97-398649FA5BAA}"/>
              </a:ext>
            </a:extLst>
          </p:cNvPr>
          <p:cNvSpPr txBox="1"/>
          <p:nvPr/>
        </p:nvSpPr>
        <p:spPr>
          <a:xfrm>
            <a:off x="7552701" y="2635969"/>
            <a:ext cx="3669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Desarrollo del proyecto junto con librerías auxiliares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BDFF6C37-E828-46CC-92D7-B0C7B5ABE394}"/>
              </a:ext>
            </a:extLst>
          </p:cNvPr>
          <p:cNvSpPr>
            <a:spLocks noEditPoints="1"/>
          </p:cNvSpPr>
          <p:nvPr/>
        </p:nvSpPr>
        <p:spPr bwMode="auto">
          <a:xfrm>
            <a:off x="7330977" y="2706802"/>
            <a:ext cx="185056" cy="18505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961F6FDF-5D1B-422F-B9CF-4544599A3450}"/>
              </a:ext>
            </a:extLst>
          </p:cNvPr>
          <p:cNvSpPr txBox="1"/>
          <p:nvPr/>
        </p:nvSpPr>
        <p:spPr>
          <a:xfrm>
            <a:off x="7552701" y="3140061"/>
            <a:ext cx="394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Comunicación con los miembros del grupo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6EAB3EDD-F66A-4018-AAB3-6AE287D6DF13}"/>
              </a:ext>
            </a:extLst>
          </p:cNvPr>
          <p:cNvSpPr>
            <a:spLocks noEditPoints="1"/>
          </p:cNvSpPr>
          <p:nvPr/>
        </p:nvSpPr>
        <p:spPr bwMode="auto">
          <a:xfrm>
            <a:off x="7330977" y="3210894"/>
            <a:ext cx="185056" cy="18505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C2D71AA-5116-447D-A8C8-3A2BA040F0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32" y="2593009"/>
            <a:ext cx="6555510" cy="575304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5372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5337274" y="-402868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teaser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5E757777-5E71-4FE2-A81C-474EC11F6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66" y="616989"/>
            <a:ext cx="12628940" cy="44786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9F3752C-B24E-42E7-AB7C-B6ADCAA60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55" y="612795"/>
            <a:ext cx="12628940" cy="447868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F8C886D-C8AE-4CC1-890B-7AC8CB1FA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77" y="2699319"/>
            <a:ext cx="12628940" cy="44786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E9EAA8-C080-43B0-B13F-4C957425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1319" y="2589832"/>
            <a:ext cx="12628940" cy="4478685"/>
          </a:xfrm>
          <a:prstGeom prst="rect">
            <a:avLst/>
          </a:prstGeom>
        </p:spPr>
      </p:pic>
      <p:pic>
        <p:nvPicPr>
          <p:cNvPr id="2" name="WhatsApp Video 2021-02-19 at 00.16.59">
            <a:hlinkClick r:id="" action="ppaction://media"/>
            <a:extLst>
              <a:ext uri="{FF2B5EF4-FFF2-40B4-BE49-F238E27FC236}">
                <a16:creationId xmlns:a16="http://schemas.microsoft.com/office/drawing/2014/main" id="{4A85876E-D9D7-4270-9FE1-B33837D149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9002" y="1189658"/>
            <a:ext cx="7962105" cy="447868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3EAE4-FDD3-4001-A14E-96E270DCB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6" y="612796"/>
            <a:ext cx="9319491" cy="66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1060877" y="48158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7292194" y="4231686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664923" y="5164783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4680027" y="-30823"/>
            <a:ext cx="278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ahnschrift Light Condensed" panose="020B0502040204020203" pitchFamily="34" charset="0"/>
              </a:rPr>
              <a:t>.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7A709F0F-3E58-4FEB-B922-7DE8DC996A27}"/>
              </a:ext>
            </a:extLst>
          </p:cNvPr>
          <p:cNvSpPr txBox="1"/>
          <p:nvPr/>
        </p:nvSpPr>
        <p:spPr>
          <a:xfrm>
            <a:off x="0" y="1078715"/>
            <a:ext cx="12245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  <a:r>
              <a:rPr lang="es-ES" sz="72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L</a:t>
            </a:r>
            <a:r>
              <a:rPr lang="es-ES" sz="72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A</a:t>
            </a:r>
            <a:r>
              <a:rPr lang="es-ES" sz="72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P</a:t>
            </a:r>
            <a:r>
              <a:rPr lang="es-ES" sz="72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LS</a:t>
            </a:r>
            <a:endParaRPr lang="es-ES" sz="9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026" name="Picture 2" descr="Free Vintage Baby Illustrations - Old Design Shop Blog">
            <a:extLst>
              <a:ext uri="{FF2B5EF4-FFF2-40B4-BE49-F238E27FC236}">
                <a16:creationId xmlns:a16="http://schemas.microsoft.com/office/drawing/2014/main" id="{4C718F7F-F97C-453B-8940-55C15ADC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23" y="3607797"/>
            <a:ext cx="3163547" cy="28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362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71">
            <a:extLst>
              <a:ext uri="{FF2B5EF4-FFF2-40B4-BE49-F238E27FC236}">
                <a16:creationId xmlns:a16="http://schemas.microsoft.com/office/drawing/2014/main" id="{1A19ECD1-398A-48EB-B8B6-2059B8BBDA26}"/>
              </a:ext>
            </a:extLst>
          </p:cNvPr>
          <p:cNvSpPr/>
          <p:nvPr/>
        </p:nvSpPr>
        <p:spPr>
          <a:xfrm>
            <a:off x="4412263" y="2669786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Freeform 71">
            <a:extLst>
              <a:ext uri="{FF2B5EF4-FFF2-40B4-BE49-F238E27FC236}">
                <a16:creationId xmlns:a16="http://schemas.microsoft.com/office/drawing/2014/main" id="{6E42C83A-F576-43FF-AE04-F2CEF3B846A0}"/>
              </a:ext>
            </a:extLst>
          </p:cNvPr>
          <p:cNvSpPr/>
          <p:nvPr/>
        </p:nvSpPr>
        <p:spPr>
          <a:xfrm rot="5400000">
            <a:off x="6260428" y="2669787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Freeform 71">
            <a:extLst>
              <a:ext uri="{FF2B5EF4-FFF2-40B4-BE49-F238E27FC236}">
                <a16:creationId xmlns:a16="http://schemas.microsoft.com/office/drawing/2014/main" id="{273273A5-A536-4A87-B91F-3FBE129A82A8}"/>
              </a:ext>
            </a:extLst>
          </p:cNvPr>
          <p:cNvSpPr/>
          <p:nvPr/>
        </p:nvSpPr>
        <p:spPr>
          <a:xfrm flipV="1">
            <a:off x="4412262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2" name="Freeform 71">
            <a:extLst>
              <a:ext uri="{FF2B5EF4-FFF2-40B4-BE49-F238E27FC236}">
                <a16:creationId xmlns:a16="http://schemas.microsoft.com/office/drawing/2014/main" id="{4D3657FC-6F48-445F-96A3-3F9324B3530A}"/>
              </a:ext>
            </a:extLst>
          </p:cNvPr>
          <p:cNvSpPr/>
          <p:nvPr/>
        </p:nvSpPr>
        <p:spPr>
          <a:xfrm rot="16200000" flipV="1">
            <a:off x="6268746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A9AAA6C-F316-4228-90EB-2132633BB004}"/>
              </a:ext>
            </a:extLst>
          </p:cNvPr>
          <p:cNvGrpSpPr/>
          <p:nvPr/>
        </p:nvGrpSpPr>
        <p:grpSpPr>
          <a:xfrm>
            <a:off x="4071932" y="2701947"/>
            <a:ext cx="3830162" cy="2686092"/>
            <a:chOff x="4471746" y="2689247"/>
            <a:chExt cx="3830162" cy="2686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4DF21B-7FB3-41F3-B533-956A5CE4E778}"/>
                </a:ext>
              </a:extLst>
            </p:cNvPr>
            <p:cNvSpPr/>
            <p:nvPr/>
          </p:nvSpPr>
          <p:spPr>
            <a:xfrm>
              <a:off x="5358464" y="3494313"/>
              <a:ext cx="813045" cy="707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2D</a:t>
              </a: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62866978-A313-4312-93EA-FBBB2DE2DD35}"/>
                </a:ext>
              </a:extLst>
            </p:cNvPr>
            <p:cNvSpPr/>
            <p:nvPr/>
          </p:nvSpPr>
          <p:spPr>
            <a:xfrm>
              <a:off x="6660242" y="2689247"/>
              <a:ext cx="1593721" cy="107721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P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ixel</a:t>
              </a:r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 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rt</a:t>
              </a:r>
              <a:endPara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9B146CE9-7C5E-4BE7-B9BE-A54CE3220EDB}"/>
                </a:ext>
              </a:extLst>
            </p:cNvPr>
            <p:cNvSpPr/>
            <p:nvPr/>
          </p:nvSpPr>
          <p:spPr>
            <a:xfrm>
              <a:off x="6920265" y="3501892"/>
              <a:ext cx="1381643" cy="9541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N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autical</a:t>
              </a:r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T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heme</a:t>
              </a:r>
              <a:endPara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82B68948-E578-46B8-BF8F-96D2C6B34C1E}"/>
                </a:ext>
              </a:extLst>
            </p:cNvPr>
            <p:cNvSpPr/>
            <p:nvPr/>
          </p:nvSpPr>
          <p:spPr>
            <a:xfrm>
              <a:off x="4471746" y="4913674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D</a:t>
              </a:r>
              <a:r>
                <a:rPr lang="en-US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inamica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5FD40F6-7113-4E8B-A2F9-627B9D4C9C26}"/>
                </a:ext>
              </a:extLst>
            </p:cNvPr>
            <p:cNvSpPr/>
            <p:nvPr/>
          </p:nvSpPr>
          <p:spPr>
            <a:xfrm>
              <a:off x="6224605" y="4711098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m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ecanicas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4605888" y="-158150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1987407" y="708595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559" y="-160206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FC31BBA-D1B3-4457-A416-3DF70B58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52520" y="380696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E6CD15-9D22-4AC4-8C95-9585FFAB1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1049">
            <a:off x="7251234" y="2786163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A8393B-A737-4FC2-8EF6-204655453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33" y="477344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F6776B0-2D26-4698-87C1-B183D7C4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7831531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099884" y="3479358"/>
            <a:ext cx="1904689" cy="107721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Scroll</a:t>
            </a:r>
          </a:p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Lateral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719284" y="1321585"/>
            <a:ext cx="2440092" cy="107721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2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  <p:bldP spid="3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5B87-9D01-48D1-A1FD-AAD145A7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49" y="2500606"/>
            <a:ext cx="3200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A099124-2738-4315-9828-E6AD6202B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1502874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2D144F-F604-4A4E-936A-9CD438241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52" y="810994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63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023055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A7FB8-1593-45F7-A5C9-2661A2355D33}"/>
              </a:ext>
            </a:extLst>
          </p:cNvPr>
          <p:cNvSpPr txBox="1"/>
          <p:nvPr/>
        </p:nvSpPr>
        <p:spPr>
          <a:xfrm>
            <a:off x="2453193" y="3180545"/>
            <a:ext cx="16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Number </a:t>
            </a:r>
            <a:r>
              <a:rPr lang="id-ID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52A461F4-EF76-4A03-87DC-1906D78E1AA0}"/>
              </a:ext>
            </a:extLst>
          </p:cNvPr>
          <p:cNvSpPr txBox="1"/>
          <p:nvPr/>
        </p:nvSpPr>
        <p:spPr>
          <a:xfrm>
            <a:off x="5580179" y="-511618"/>
            <a:ext cx="4164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narrativa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CEA75-D761-4D17-A9CB-06FE2317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76" y="1909231"/>
            <a:ext cx="6675229" cy="49487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CD657A-136F-4ACC-8018-70319147A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62" y="1804234"/>
            <a:ext cx="3847171" cy="3085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28416-9320-4504-9E09-8F4B53BE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01" b="90667" l="5359" r="48229"/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7" r="46412"/>
          <a:stretch>
            <a:fillRect/>
          </a:stretch>
        </p:blipFill>
        <p:spPr>
          <a:xfrm>
            <a:off x="-83545" y="562197"/>
            <a:ext cx="6533457" cy="6400800"/>
          </a:xfrm>
          <a:custGeom>
            <a:avLst/>
            <a:gdLst>
              <a:gd name="connsiteX0" fmla="*/ 945172 w 6533457"/>
              <a:gd name="connsiteY0" fmla="*/ 596966 h 6400800"/>
              <a:gd name="connsiteX1" fmla="*/ 1102707 w 6533457"/>
              <a:gd name="connsiteY1" fmla="*/ 754502 h 6400800"/>
              <a:gd name="connsiteX2" fmla="*/ 945172 w 6533457"/>
              <a:gd name="connsiteY2" fmla="*/ 912037 h 6400800"/>
              <a:gd name="connsiteX3" fmla="*/ 787637 w 6533457"/>
              <a:gd name="connsiteY3" fmla="*/ 754502 h 6400800"/>
              <a:gd name="connsiteX4" fmla="*/ 945172 w 6533457"/>
              <a:gd name="connsiteY4" fmla="*/ 596966 h 6400800"/>
              <a:gd name="connsiteX5" fmla="*/ 3399385 w 6533457"/>
              <a:gd name="connsiteY5" fmla="*/ 1 h 6400800"/>
              <a:gd name="connsiteX6" fmla="*/ 6019402 w 6533457"/>
              <a:gd name="connsiteY6" fmla="*/ 2620016 h 6400800"/>
              <a:gd name="connsiteX7" fmla="*/ 5813509 w 6533457"/>
              <a:gd name="connsiteY7" fmla="*/ 3639845 h 6400800"/>
              <a:gd name="connsiteX8" fmla="*/ 5729430 w 6533457"/>
              <a:gd name="connsiteY8" fmla="*/ 3814378 h 6400800"/>
              <a:gd name="connsiteX9" fmla="*/ 5826181 w 6533457"/>
              <a:gd name="connsiteY9" fmla="*/ 3860985 h 6400800"/>
              <a:gd name="connsiteX10" fmla="*/ 6533457 w 6533457"/>
              <a:gd name="connsiteY10" fmla="*/ 5049335 h 6400800"/>
              <a:gd name="connsiteX11" fmla="*/ 5181993 w 6533457"/>
              <a:gd name="connsiteY11" fmla="*/ 6400800 h 6400800"/>
              <a:gd name="connsiteX12" fmla="*/ 5173703 w 6533457"/>
              <a:gd name="connsiteY12" fmla="*/ 6400434 h 6400800"/>
              <a:gd name="connsiteX13" fmla="*/ 5173703 w 6533457"/>
              <a:gd name="connsiteY13" fmla="*/ 6400800 h 6400800"/>
              <a:gd name="connsiteX14" fmla="*/ 0 w 6533457"/>
              <a:gd name="connsiteY14" fmla="*/ 6400800 h 6400800"/>
              <a:gd name="connsiteX15" fmla="*/ 0 w 6533457"/>
              <a:gd name="connsiteY15" fmla="*/ 2769259 h 6400800"/>
              <a:gd name="connsiteX16" fmla="*/ 11755 w 6533457"/>
              <a:gd name="connsiteY16" fmla="*/ 2769259 h 6400800"/>
              <a:gd name="connsiteX17" fmla="*/ 16911 w 6533457"/>
              <a:gd name="connsiteY17" fmla="*/ 2714698 h 6400800"/>
              <a:gd name="connsiteX18" fmla="*/ 848554 w 6533457"/>
              <a:gd name="connsiteY18" fmla="*/ 1953310 h 6400800"/>
              <a:gd name="connsiteX19" fmla="*/ 868516 w 6533457"/>
              <a:gd name="connsiteY19" fmla="*/ 1952303 h 6400800"/>
              <a:gd name="connsiteX20" fmla="*/ 897160 w 6533457"/>
              <a:gd name="connsiteY20" fmla="*/ 1840903 h 6400800"/>
              <a:gd name="connsiteX21" fmla="*/ 3399385 w 6533457"/>
              <a:gd name="connsiteY21" fmla="*/ 1 h 6400800"/>
              <a:gd name="connsiteX22" fmla="*/ 5389252 w 6533457"/>
              <a:gd name="connsiteY22" fmla="*/ 0 h 6400800"/>
              <a:gd name="connsiteX23" fmla="*/ 5546787 w 6533457"/>
              <a:gd name="connsiteY23" fmla="*/ 157535 h 6400800"/>
              <a:gd name="connsiteX24" fmla="*/ 5389252 w 6533457"/>
              <a:gd name="connsiteY24" fmla="*/ 315070 h 6400800"/>
              <a:gd name="connsiteX25" fmla="*/ 5231717 w 6533457"/>
              <a:gd name="connsiteY25" fmla="*/ 157535 h 6400800"/>
              <a:gd name="connsiteX26" fmla="*/ 5389252 w 6533457"/>
              <a:gd name="connsiteY26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3457" h="6400800">
                <a:moveTo>
                  <a:pt x="945172" y="596966"/>
                </a:moveTo>
                <a:cubicBezTo>
                  <a:pt x="1032177" y="596966"/>
                  <a:pt x="1102707" y="667498"/>
                  <a:pt x="1102707" y="754502"/>
                </a:cubicBezTo>
                <a:cubicBezTo>
                  <a:pt x="1102707" y="841506"/>
                  <a:pt x="1032177" y="912037"/>
                  <a:pt x="945172" y="912037"/>
                </a:cubicBezTo>
                <a:cubicBezTo>
                  <a:pt x="858168" y="912037"/>
                  <a:pt x="787637" y="841506"/>
                  <a:pt x="787637" y="754502"/>
                </a:cubicBezTo>
                <a:cubicBezTo>
                  <a:pt x="787637" y="667498"/>
                  <a:pt x="858168" y="596966"/>
                  <a:pt x="945172" y="596966"/>
                </a:cubicBezTo>
                <a:close/>
                <a:moveTo>
                  <a:pt x="3399385" y="1"/>
                </a:moveTo>
                <a:cubicBezTo>
                  <a:pt x="4846381" y="1"/>
                  <a:pt x="6019402" y="1173022"/>
                  <a:pt x="6019402" y="2620016"/>
                </a:cubicBezTo>
                <a:cubicBezTo>
                  <a:pt x="6019402" y="2981765"/>
                  <a:pt x="5946088" y="3326390"/>
                  <a:pt x="5813509" y="3639845"/>
                </a:cubicBezTo>
                <a:lnTo>
                  <a:pt x="5729430" y="3814378"/>
                </a:lnTo>
                <a:lnTo>
                  <a:pt x="5826181" y="3860985"/>
                </a:lnTo>
                <a:cubicBezTo>
                  <a:pt x="6247466" y="4089842"/>
                  <a:pt x="6533457" y="4536190"/>
                  <a:pt x="6533457" y="5049335"/>
                </a:cubicBezTo>
                <a:cubicBezTo>
                  <a:pt x="6533457" y="5795729"/>
                  <a:pt x="5928387" y="6400800"/>
                  <a:pt x="5181993" y="6400800"/>
                </a:cubicBezTo>
                <a:lnTo>
                  <a:pt x="5173703" y="6400434"/>
                </a:lnTo>
                <a:lnTo>
                  <a:pt x="5173703" y="6400800"/>
                </a:lnTo>
                <a:lnTo>
                  <a:pt x="0" y="6400800"/>
                </a:lnTo>
                <a:lnTo>
                  <a:pt x="0" y="2769259"/>
                </a:lnTo>
                <a:lnTo>
                  <a:pt x="11755" y="2769259"/>
                </a:lnTo>
                <a:lnTo>
                  <a:pt x="16911" y="2714698"/>
                </a:lnTo>
                <a:cubicBezTo>
                  <a:pt x="94618" y="2309138"/>
                  <a:pt x="431512" y="1995664"/>
                  <a:pt x="848554" y="1953310"/>
                </a:cubicBezTo>
                <a:lnTo>
                  <a:pt x="868516" y="1952303"/>
                </a:lnTo>
                <a:lnTo>
                  <a:pt x="897160" y="1840903"/>
                </a:lnTo>
                <a:cubicBezTo>
                  <a:pt x="1228885" y="774378"/>
                  <a:pt x="2223702" y="1"/>
                  <a:pt x="3399385" y="1"/>
                </a:cubicBezTo>
                <a:close/>
                <a:moveTo>
                  <a:pt x="5389252" y="0"/>
                </a:moveTo>
                <a:cubicBezTo>
                  <a:pt x="5476256" y="0"/>
                  <a:pt x="5546787" y="70531"/>
                  <a:pt x="5546787" y="157535"/>
                </a:cubicBezTo>
                <a:cubicBezTo>
                  <a:pt x="5546787" y="244539"/>
                  <a:pt x="5476256" y="315070"/>
                  <a:pt x="5389252" y="315070"/>
                </a:cubicBezTo>
                <a:cubicBezTo>
                  <a:pt x="5302248" y="315070"/>
                  <a:pt x="5231717" y="244539"/>
                  <a:pt x="5231717" y="157535"/>
                </a:cubicBezTo>
                <a:cubicBezTo>
                  <a:pt x="5231717" y="70531"/>
                  <a:pt x="5302248" y="0"/>
                  <a:pt x="538925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BFE2B58D-2FEB-4679-8A52-5B2DB1049B41}"/>
              </a:ext>
            </a:extLst>
          </p:cNvPr>
          <p:cNvSpPr txBox="1"/>
          <p:nvPr/>
        </p:nvSpPr>
        <p:spPr>
          <a:xfrm>
            <a:off x="1755322" y="1126408"/>
            <a:ext cx="3198311" cy="132343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 </a:t>
            </a:r>
            <a:r>
              <a:rPr lang="en-US" sz="8000" b="1" dirty="0" err="1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</a:t>
            </a:r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 II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A0E9FB3C-92CD-42AD-A6D6-ADD7BBB30118}"/>
              </a:ext>
            </a:extLst>
          </p:cNvPr>
          <p:cNvSpPr txBox="1"/>
          <p:nvPr/>
        </p:nvSpPr>
        <p:spPr>
          <a:xfrm>
            <a:off x="2839250" y="3321042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0EEF81-074B-4AEB-8717-73C53A6486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132725" y="4439867"/>
            <a:ext cx="603955" cy="14707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A93EDE7-3DD6-4B49-B36C-1F04ACBD2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6240">
            <a:off x="10553562" y="4077935"/>
            <a:ext cx="1055493" cy="147071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D06B36E-CE41-4EB8-9E72-8797FC1EC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868">
            <a:off x="9996546" y="5390682"/>
            <a:ext cx="1055493" cy="14707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94F5A9-D235-4EB5-B6B5-5DB2EE173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" y="5527069"/>
            <a:ext cx="6571465" cy="66248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ED8795F-4338-4A42-9AF9-BCBDC1E5C287}"/>
              </a:ext>
            </a:extLst>
          </p:cNvPr>
          <p:cNvSpPr txBox="1"/>
          <p:nvPr/>
        </p:nvSpPr>
        <p:spPr>
          <a:xfrm rot="21022356">
            <a:off x="8341986" y="4231737"/>
            <a:ext cx="15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skerville Old Face" panose="02020602080505020303" pitchFamily="18" charset="0"/>
              </a:rPr>
              <a:t>Yalta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E8AE7B1-9471-4DD4-ADFE-BB78E3C34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063">
            <a:off x="6877561" y="2010701"/>
            <a:ext cx="1575712" cy="1070676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5FA174A1-B506-4DA0-AADA-53ACC274F5C6}"/>
              </a:ext>
            </a:extLst>
          </p:cNvPr>
          <p:cNvSpPr txBox="1"/>
          <p:nvPr/>
        </p:nvSpPr>
        <p:spPr>
          <a:xfrm>
            <a:off x="332674" y="3366139"/>
            <a:ext cx="2468946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44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ein    |</a:t>
            </a:r>
            <a:endParaRPr lang="en-US" sz="72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18978E-D849-4347-8527-053937C53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584" y="2381964"/>
            <a:ext cx="4094264" cy="38936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8176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1270-8FC7-457E-AD21-F5B250A3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47" y="-857561"/>
            <a:ext cx="8444610" cy="85405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947E89-6AC2-4B8E-9EA1-2937AC743813}"/>
              </a:ext>
            </a:extLst>
          </p:cNvPr>
          <p:cNvSpPr/>
          <p:nvPr/>
        </p:nvSpPr>
        <p:spPr>
          <a:xfrm>
            <a:off x="-671471" y="-847165"/>
            <a:ext cx="15463236" cy="93726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E5F00-9665-4910-A281-C9CC691ADD57}"/>
              </a:ext>
            </a:extLst>
          </p:cNvPr>
          <p:cNvSpPr/>
          <p:nvPr/>
        </p:nvSpPr>
        <p:spPr>
          <a:xfrm>
            <a:off x="1161286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A003D-A63E-41A5-925C-1F2B2DCD3665}"/>
              </a:ext>
            </a:extLst>
          </p:cNvPr>
          <p:cNvSpPr/>
          <p:nvPr/>
        </p:nvSpPr>
        <p:spPr>
          <a:xfrm>
            <a:off x="4819073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5C403-1B41-426C-970D-56A58890DA1E}"/>
              </a:ext>
            </a:extLst>
          </p:cNvPr>
          <p:cNvSpPr/>
          <p:nvPr/>
        </p:nvSpPr>
        <p:spPr>
          <a:xfrm>
            <a:off x="8476860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BA6D5-97E6-4338-8C2B-B40F2CC0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1327500" y="1587431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F3336396-A917-4E01-A547-7B92AEACE1E2}"/>
              </a:ext>
            </a:extLst>
          </p:cNvPr>
          <p:cNvSpPr txBox="1"/>
          <p:nvPr/>
        </p:nvSpPr>
        <p:spPr>
          <a:xfrm>
            <a:off x="1373387" y="3614055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66F982-C94C-47E8-ABE3-E7368F3A7017}"/>
              </a:ext>
            </a:extLst>
          </p:cNvPr>
          <p:cNvSpPr txBox="1"/>
          <p:nvPr/>
        </p:nvSpPr>
        <p:spPr>
          <a:xfrm>
            <a:off x="4010401" y="3614056"/>
            <a:ext cx="433323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potenciadores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DE114-8B0A-4D0E-AC7B-47E25C443486}"/>
              </a:ext>
            </a:extLst>
          </p:cNvPr>
          <p:cNvSpPr txBox="1"/>
          <p:nvPr/>
        </p:nvSpPr>
        <p:spPr>
          <a:xfrm>
            <a:off x="8737059" y="3614055"/>
            <a:ext cx="290816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B6AB340-C350-45B8-A355-2CF6EB79A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5006488" y="1627018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B653E6A1-A6EC-4667-AC3F-F1565FAF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8653389" y="1578577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8B05656-95D5-408D-B542-E4BB0C9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85" y="186793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83BCB53-BBD4-435C-85C4-DA108DF0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284" y="1926583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CE38A9-D51A-4C18-B5D6-F145101C4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0" b="41873"/>
          <a:stretch/>
        </p:blipFill>
        <p:spPr bwMode="auto">
          <a:xfrm>
            <a:off x="5289908" y="1809090"/>
            <a:ext cx="1616919" cy="17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9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4D75030-A60D-45B4-B01B-2C018C515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9836801" y="2220272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5F14F-DE88-4145-A48E-72A1DCC5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-1645408" y="-1124848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8698A488-EF6F-4378-B2DD-CF2E1F95CE31}"/>
              </a:ext>
            </a:extLst>
          </p:cNvPr>
          <p:cNvSpPr txBox="1"/>
          <p:nvPr/>
        </p:nvSpPr>
        <p:spPr>
          <a:xfrm>
            <a:off x="1780441" y="460753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CFC3CE-0E9E-4048-8626-9B809E1A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9" y="2138089"/>
            <a:ext cx="1626315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FF04EF0-6C52-479B-80E8-61D7170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68" y="226778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A37F247-63FB-40C5-B0C5-C532BFF067F9}"/>
              </a:ext>
            </a:extLst>
          </p:cNvPr>
          <p:cNvGrpSpPr/>
          <p:nvPr/>
        </p:nvGrpSpPr>
        <p:grpSpPr>
          <a:xfrm>
            <a:off x="1679266" y="1858754"/>
            <a:ext cx="4962494" cy="2428163"/>
            <a:chOff x="1679266" y="1858754"/>
            <a:chExt cx="4962494" cy="24281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DA4F725-6B78-43B4-8B24-BD96EA9D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66" y="1858756"/>
              <a:ext cx="2416247" cy="236284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ACABFD1-04ED-4D5D-8859-CE08D5D9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23" y="1858754"/>
              <a:ext cx="2483037" cy="2428163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792DD5E-A9F2-421A-A901-44CC1A1C03B1}"/>
                </a:ext>
              </a:extLst>
            </p:cNvPr>
            <p:cNvGrpSpPr/>
            <p:nvPr/>
          </p:nvGrpSpPr>
          <p:grpSpPr>
            <a:xfrm>
              <a:off x="2042007" y="2138088"/>
              <a:ext cx="4240526" cy="1721998"/>
              <a:chOff x="520652" y="4476612"/>
              <a:chExt cx="4240526" cy="1721998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D9ADF5F5-CA7E-4147-9E29-88505B41B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63" y="4476612"/>
                <a:ext cx="1626315" cy="162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68B5F78-A549-40DA-AF15-5229DBE6C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52" y="4558796"/>
                <a:ext cx="1735921" cy="163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8A54BB49-4395-4C76-8AFA-FBA1DA543F93}"/>
              </a:ext>
            </a:extLst>
          </p:cNvPr>
          <p:cNvSpPr/>
          <p:nvPr/>
        </p:nvSpPr>
        <p:spPr>
          <a:xfrm flipH="1">
            <a:off x="7255079" y="941822"/>
            <a:ext cx="975360" cy="5412218"/>
          </a:xfrm>
          <a:prstGeom prst="rightBrace">
            <a:avLst>
              <a:gd name="adj1" fmla="val 14864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3977F9-4EF0-49F5-9724-08910302AC5A}"/>
              </a:ext>
            </a:extLst>
          </p:cNvPr>
          <p:cNvSpPr txBox="1"/>
          <p:nvPr/>
        </p:nvSpPr>
        <p:spPr>
          <a:xfrm>
            <a:off x="8595856" y="1503870"/>
            <a:ext cx="3116558" cy="3974614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Mejoras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Stats del </a:t>
            </a:r>
          </a:p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jugador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58FF1B9-9993-468D-A2BC-FE3FCD72B6C4}"/>
              </a:ext>
            </a:extLst>
          </p:cNvPr>
          <p:cNvGrpSpPr/>
          <p:nvPr/>
        </p:nvGrpSpPr>
        <p:grpSpPr>
          <a:xfrm>
            <a:off x="165463" y="4115487"/>
            <a:ext cx="6788712" cy="1446550"/>
            <a:chOff x="165463" y="4115487"/>
            <a:chExt cx="6788712" cy="14465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3CAEB13F-1921-4D12-A8E1-65B1D1F77E8A}"/>
                </a:ext>
              </a:extLst>
            </p:cNvPr>
            <p:cNvGrpSpPr/>
            <p:nvPr/>
          </p:nvGrpSpPr>
          <p:grpSpPr>
            <a:xfrm>
              <a:off x="165463" y="4221604"/>
              <a:ext cx="6788712" cy="616009"/>
              <a:chOff x="165463" y="4221604"/>
              <a:chExt cx="6788712" cy="616009"/>
            </a:xfrm>
          </p:grpSpPr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335DEB39-548A-4294-8788-3B91A99F0F67}"/>
                  </a:ext>
                </a:extLst>
              </p:cNvPr>
              <p:cNvSpPr/>
              <p:nvPr/>
            </p:nvSpPr>
            <p:spPr>
              <a:xfrm rot="5400000">
                <a:off x="1287841" y="3099226"/>
                <a:ext cx="550695" cy="2795451"/>
              </a:xfrm>
              <a:prstGeom prst="leftBrace">
                <a:avLst>
                  <a:gd name="adj1" fmla="val 16298"/>
                  <a:gd name="adj2" fmla="val 168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Abrir llave 17">
                <a:extLst>
                  <a:ext uri="{FF2B5EF4-FFF2-40B4-BE49-F238E27FC236}">
                    <a16:creationId xmlns:a16="http://schemas.microsoft.com/office/drawing/2014/main" id="{CC0E89BC-CD4A-485E-8FF1-E520B4855315}"/>
                  </a:ext>
                </a:extLst>
              </p:cNvPr>
              <p:cNvSpPr/>
              <p:nvPr/>
            </p:nvSpPr>
            <p:spPr>
              <a:xfrm rot="5400000">
                <a:off x="5281102" y="3164540"/>
                <a:ext cx="550695" cy="2795451"/>
              </a:xfrm>
              <a:prstGeom prst="leftBrace">
                <a:avLst>
                  <a:gd name="adj1" fmla="val 16298"/>
                  <a:gd name="adj2" fmla="val 8102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CC2B0C0-6619-45C7-A649-FF4F9F8969E9}"/>
                </a:ext>
              </a:extLst>
            </p:cNvPr>
            <p:cNvSpPr txBox="1"/>
            <p:nvPr/>
          </p:nvSpPr>
          <p:spPr>
            <a:xfrm>
              <a:off x="2797478" y="4115487"/>
              <a:ext cx="1572866" cy="14465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Tier</a:t>
              </a:r>
              <a:b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</a:br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list</a:t>
              </a:r>
              <a:r>
                <a:rPr lang="es-ES" sz="4400" b="1" dirty="0"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endParaRPr lang="id-ID" sz="4400" b="1" dirty="0"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AC1B3-5EC7-471D-B44A-55C8A27C4740}"/>
              </a:ext>
            </a:extLst>
          </p:cNvPr>
          <p:cNvGrpSpPr/>
          <p:nvPr/>
        </p:nvGrpSpPr>
        <p:grpSpPr>
          <a:xfrm>
            <a:off x="165463" y="4772299"/>
            <a:ext cx="836023" cy="1340433"/>
            <a:chOff x="165463" y="4772299"/>
            <a:chExt cx="836023" cy="134043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363F5F6E-17CB-4E18-9ECB-6B2FC07D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3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7486F65E-614E-4DCC-9B71-7DE6FB820B9B}"/>
                </a:ext>
              </a:extLst>
            </p:cNvPr>
            <p:cNvSpPr txBox="1"/>
            <p:nvPr/>
          </p:nvSpPr>
          <p:spPr>
            <a:xfrm>
              <a:off x="288896" y="5343291"/>
              <a:ext cx="381836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C00000"/>
                  </a:solidFill>
                  <a:latin typeface="Boeticher Regular" pitchFamily="50" charset="0"/>
                </a:rPr>
                <a:t>S</a:t>
              </a:r>
              <a:endParaRPr lang="id-ID" sz="4400" b="1" dirty="0">
                <a:solidFill>
                  <a:srgbClr val="C000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F50329F-A822-4F88-8EFA-709DD939AF9E}"/>
              </a:ext>
            </a:extLst>
          </p:cNvPr>
          <p:cNvGrpSpPr/>
          <p:nvPr/>
        </p:nvGrpSpPr>
        <p:grpSpPr>
          <a:xfrm>
            <a:off x="1036149" y="4772299"/>
            <a:ext cx="836023" cy="1391071"/>
            <a:chOff x="1036149" y="4772299"/>
            <a:chExt cx="836023" cy="139107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575358F-CD21-45C8-8679-ADEE4283F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49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0E1D5D1D-196C-4DB8-86C5-3A71DF1CB7BF}"/>
                </a:ext>
              </a:extLst>
            </p:cNvPr>
            <p:cNvSpPr txBox="1"/>
            <p:nvPr/>
          </p:nvSpPr>
          <p:spPr>
            <a:xfrm>
              <a:off x="1095276" y="5393929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9933"/>
                  </a:solidFill>
                  <a:latin typeface="Boeticher Regular" pitchFamily="50" charset="0"/>
                </a:rPr>
                <a:t>a</a:t>
              </a:r>
              <a:endParaRPr lang="id-ID" sz="4400" b="1" dirty="0">
                <a:solidFill>
                  <a:srgbClr val="FF9933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F95491-6852-46EB-BBC7-89E1FD7CDC77}"/>
              </a:ext>
            </a:extLst>
          </p:cNvPr>
          <p:cNvGrpSpPr/>
          <p:nvPr/>
        </p:nvGrpSpPr>
        <p:grpSpPr>
          <a:xfrm>
            <a:off x="1998531" y="4707109"/>
            <a:ext cx="836023" cy="1393490"/>
            <a:chOff x="1998531" y="4707109"/>
            <a:chExt cx="836023" cy="139349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14AEF4E4-20ED-40E6-904B-0CAF8A5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531" y="470710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4B53D3F-7D52-4971-9FDE-690B57917105}"/>
                </a:ext>
              </a:extLst>
            </p:cNvPr>
            <p:cNvSpPr txBox="1"/>
            <p:nvPr/>
          </p:nvSpPr>
          <p:spPr>
            <a:xfrm>
              <a:off x="2007734" y="5331158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ACF4114-3716-48EA-8378-7EB8B12A2C64}"/>
              </a:ext>
            </a:extLst>
          </p:cNvPr>
          <p:cNvGrpSpPr/>
          <p:nvPr/>
        </p:nvGrpSpPr>
        <p:grpSpPr>
          <a:xfrm>
            <a:off x="4343205" y="4694164"/>
            <a:ext cx="861021" cy="1406434"/>
            <a:chOff x="4343205" y="4694164"/>
            <a:chExt cx="861021" cy="140643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2739966-AFA1-4956-97A8-1FF0BCC21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05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87C874E-B368-4550-94BA-DCDED769D000}"/>
                </a:ext>
              </a:extLst>
            </p:cNvPr>
            <p:cNvSpPr txBox="1"/>
            <p:nvPr/>
          </p:nvSpPr>
          <p:spPr>
            <a:xfrm>
              <a:off x="4709803" y="5331157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1E43FB9-1766-4EF3-A608-2E4C40801FDB}"/>
              </a:ext>
            </a:extLst>
          </p:cNvPr>
          <p:cNvGrpSpPr/>
          <p:nvPr/>
        </p:nvGrpSpPr>
        <p:grpSpPr>
          <a:xfrm>
            <a:off x="5669698" y="4694164"/>
            <a:ext cx="860046" cy="1437357"/>
            <a:chOff x="5669698" y="4694164"/>
            <a:chExt cx="860046" cy="143735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F9E703A-80BE-4B09-9390-A5924F07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98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833F8D8-E0F4-4395-BA02-9033B1209884}"/>
                </a:ext>
              </a:extLst>
            </p:cNvPr>
            <p:cNvSpPr txBox="1"/>
            <p:nvPr/>
          </p:nvSpPr>
          <p:spPr>
            <a:xfrm>
              <a:off x="6035321" y="5362080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Boeticher Regular" pitchFamily="50" charset="0"/>
                </a:rPr>
                <a:t>C</a:t>
              </a:r>
              <a:endParaRPr lang="id-ID" sz="4400" b="1" dirty="0">
                <a:solidFill>
                  <a:srgbClr val="00B050"/>
                </a:solidFill>
                <a:latin typeface="Boetich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28A4A-1F34-4DC1-B5C7-184E869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80" y="-498642"/>
            <a:ext cx="4783058" cy="7356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FDEDF8F-1729-4EF9-9995-F3BFC66D3A11}"/>
              </a:ext>
            </a:extLst>
          </p:cNvPr>
          <p:cNvGrpSpPr/>
          <p:nvPr/>
        </p:nvGrpSpPr>
        <p:grpSpPr>
          <a:xfrm>
            <a:off x="1606079" y="2613396"/>
            <a:ext cx="4418425" cy="4244603"/>
            <a:chOff x="1606079" y="2613396"/>
            <a:chExt cx="4418425" cy="424460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F626B9A-953A-46D4-919F-7C09602AE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754" y="4295774"/>
              <a:ext cx="257175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75F27C-5B27-4EFD-83DA-4A8049EE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79" y="2613396"/>
              <a:ext cx="3543075" cy="2908494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64A050B-1E48-414A-A504-6ECD1656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" y="1253390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DA48C4-2A6D-4158-8CED-05D0D0AB7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9" y="1225104"/>
            <a:ext cx="1394095" cy="1431773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4B089FAC-2B85-42B2-BAFE-89E298332B46}"/>
              </a:ext>
            </a:extLst>
          </p:cNvPr>
          <p:cNvSpPr txBox="1"/>
          <p:nvPr/>
        </p:nvSpPr>
        <p:spPr>
          <a:xfrm>
            <a:off x="169729" y="-380316"/>
            <a:ext cx="3813865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8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8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8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55015A6-6D08-4F04-919E-C611F5BA7F90}"/>
              </a:ext>
            </a:extLst>
          </p:cNvPr>
          <p:cNvCxnSpPr>
            <a:cxnSpLocks/>
          </p:cNvCxnSpPr>
          <p:nvPr/>
        </p:nvCxnSpPr>
        <p:spPr>
          <a:xfrm>
            <a:off x="71118" y="3065930"/>
            <a:ext cx="7764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7BC3-B44E-4FE8-84FB-8579029C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51" y="731187"/>
            <a:ext cx="4419600" cy="2209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A9947E-4C69-407D-9F8C-4AC231C4F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9017" y="1834409"/>
            <a:ext cx="1394095" cy="2523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4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8C35D5-3EC3-49BE-A13C-B21085AE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00" y="-237543"/>
            <a:ext cx="4802300" cy="73862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4345C4A7-5804-480E-B9FA-6D73016B3EFD}"/>
              </a:ext>
            </a:extLst>
          </p:cNvPr>
          <p:cNvSpPr txBox="1"/>
          <p:nvPr/>
        </p:nvSpPr>
        <p:spPr>
          <a:xfrm>
            <a:off x="552624" y="-186841"/>
            <a:ext cx="433323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potenciadores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1AFAF5C-2015-4219-A747-F70D409F1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2" b="38415"/>
          <a:stretch/>
        </p:blipFill>
        <p:spPr bwMode="auto">
          <a:xfrm>
            <a:off x="4169193" y="1009478"/>
            <a:ext cx="1655177" cy="190294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2900A4-6A46-448D-949B-EC16BA4C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84" y="5834216"/>
            <a:ext cx="831631" cy="8316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0361B8-C424-4AE0-9D4F-1A080346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89455" y="1808022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CAD42B-36A6-4862-B47D-0AD9300E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84" y="4823036"/>
            <a:ext cx="824751" cy="8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7F7C5F-3167-49B9-AACD-6B9063B9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85" y="3788501"/>
            <a:ext cx="824751" cy="8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laves 5">
            <a:extLst>
              <a:ext uri="{FF2B5EF4-FFF2-40B4-BE49-F238E27FC236}">
                <a16:creationId xmlns:a16="http://schemas.microsoft.com/office/drawing/2014/main" id="{846C357E-E177-4A2B-939F-1CF90B7A4BE8}"/>
              </a:ext>
            </a:extLst>
          </p:cNvPr>
          <p:cNvSpPr/>
          <p:nvPr/>
        </p:nvSpPr>
        <p:spPr>
          <a:xfrm>
            <a:off x="3836894" y="1164305"/>
            <a:ext cx="5459508" cy="1613015"/>
          </a:xfrm>
          <a:prstGeom prst="bracePair">
            <a:avLst>
              <a:gd name="adj" fmla="val 141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6605A4FD-E0E5-403E-A6E8-3266DD42B4FD}"/>
              </a:ext>
            </a:extLst>
          </p:cNvPr>
          <p:cNvSpPr txBox="1"/>
          <p:nvPr/>
        </p:nvSpPr>
        <p:spPr>
          <a:xfrm>
            <a:off x="4326416" y="2235123"/>
            <a:ext cx="457849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 </a:t>
            </a:r>
            <a:r>
              <a:rPr lang="en-US" sz="32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pierden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al </a:t>
            </a:r>
            <a:r>
              <a:rPr lang="en-US" sz="32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morir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F1DA725-94E5-4847-AA29-CEF612801512}"/>
              </a:ext>
            </a:extLst>
          </p:cNvPr>
          <p:cNvSpPr txBox="1"/>
          <p:nvPr/>
        </p:nvSpPr>
        <p:spPr>
          <a:xfrm>
            <a:off x="8471228" y="5293118"/>
            <a:ext cx="1933542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</a:t>
            </a:r>
            <a:r>
              <a:rPr lang="en-US" sz="32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spinas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270B76A-A222-431A-8592-F31755B5DCBB}"/>
              </a:ext>
            </a:extLst>
          </p:cNvPr>
          <p:cNvSpPr txBox="1"/>
          <p:nvPr/>
        </p:nvSpPr>
        <p:spPr>
          <a:xfrm>
            <a:off x="8154634" y="3402129"/>
            <a:ext cx="2566728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oble </a:t>
            </a:r>
            <a:r>
              <a:rPr lang="en-US" sz="2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salto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2905728-C27B-46A8-A230-7D48D6D3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540" y="1341014"/>
            <a:ext cx="1052562" cy="10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945E83EF-176F-4245-B0FD-E2034DDB682B}"/>
              </a:ext>
            </a:extLst>
          </p:cNvPr>
          <p:cNvSpPr txBox="1"/>
          <p:nvPr/>
        </p:nvSpPr>
        <p:spPr>
          <a:xfrm>
            <a:off x="7140269" y="4381607"/>
            <a:ext cx="3938899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ayor </a:t>
            </a:r>
            <a:r>
              <a:rPr lang="en-US" sz="32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velocidad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09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9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311</Words>
  <Application>Microsoft Office PowerPoint</Application>
  <PresentationFormat>Panorámica</PresentationFormat>
  <Paragraphs>82</Paragraphs>
  <Slides>12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Bahnschrift Light Condensed</vt:lpstr>
      <vt:lpstr>Baskerville Old Face</vt:lpstr>
      <vt:lpstr>Boeticher Regular</vt:lpstr>
      <vt:lpstr>Calibri</vt:lpstr>
      <vt:lpstr>Segoe UI</vt:lpstr>
      <vt:lpstr>Segoe UI Light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126</cp:revision>
  <dcterms:created xsi:type="dcterms:W3CDTF">2019-07-03T09:49:55Z</dcterms:created>
  <dcterms:modified xsi:type="dcterms:W3CDTF">2021-02-24T16:37:58Z</dcterms:modified>
</cp:coreProperties>
</file>